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9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7BD6-E2C4-464D-9968-9F10C65364AD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46463-C2AC-494E-A46E-4E2370B0AE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822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46463-C2AC-494E-A46E-4E2370B0AE6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923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22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73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0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56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38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35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66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04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85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2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54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0000-6D33-4702-9CB0-FC3D0AE9A0AB}" type="datetimeFigureOut">
              <a:rPr lang="bg-BG" smtClean="0"/>
              <a:t>16.7.2013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D02A-2957-42A4-BF69-A7BC180F29D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81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ри\Рамки, грамоти, фонове и др\Фонове и шаблони\Шаблони\8\2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" y="35718"/>
            <a:ext cx="9090006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ери\Desktop\feebbf6628c3898dfcf6b4dfc76584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2229" r="1125" b="2797"/>
          <a:stretch/>
        </p:blipFill>
        <p:spPr bwMode="auto">
          <a:xfrm>
            <a:off x="158042" y="188640"/>
            <a:ext cx="8881909" cy="65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6171349" y="54988"/>
            <a:ext cx="29225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DoloresCyr" pitchFamily="34" charset="0"/>
              </a:rPr>
              <a:t>Добрият </a:t>
            </a:r>
            <a:b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DoloresCyr" pitchFamily="34" charset="0"/>
              </a:rPr>
            </a:br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DoloresCyr" pitchFamily="34" charset="0"/>
              </a:rPr>
              <a:t>съученик</a:t>
            </a:r>
            <a:endParaRPr lang="bg-BG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18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ри\Рамки, грамоти, фонове и др\Фонове и шаблони\Шаблони\8\2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" y="-1"/>
            <a:ext cx="9144000" cy="68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130687" y="47667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oloresCyr" pitchFamily="34" charset="0"/>
              </a:rPr>
              <a:t>Добрият съученик е…</a:t>
            </a:r>
            <a:endParaRPr lang="bg-B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DoloresCyr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 rot="21111138">
            <a:off x="294888" y="4843898"/>
            <a:ext cx="163767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oloresCyr" pitchFamily="34" charset="0"/>
              </a:rPr>
              <a:t>добър,мил</a:t>
            </a:r>
            <a:endParaRPr lang="bg-BG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oloresCyr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 rot="1664388">
            <a:off x="6622402" y="34473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g-BG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oloresCyr" pitchFamily="34" charset="0"/>
              </a:rPr>
              <a:t>услужлив</a:t>
            </a:r>
            <a:endParaRPr lang="bg-BG" sz="32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DoloresCyr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 rot="769696">
            <a:off x="6661363" y="155991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g-BG" sz="32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oloresCyr" pitchFamily="34" charset="0"/>
              </a:rPr>
              <a:t>отговорен</a:t>
            </a:r>
            <a:endParaRPr lang="bg-BG" sz="32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DoloresCyr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294279" y="5305563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g-BG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oloresCyr" pitchFamily="34" charset="0"/>
              </a:rPr>
              <a:t>уважителен</a:t>
            </a:r>
            <a:endParaRPr lang="bg-BG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DoloresCyr" pitchFamily="34" charset="0"/>
            </a:endParaRPr>
          </a:p>
        </p:txBody>
      </p:sp>
      <p:pic>
        <p:nvPicPr>
          <p:cNvPr id="1028" name="Picture 4" descr="C:\Users\Мери\Desktop\school214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14" y="1400002"/>
            <a:ext cx="570899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авоъгълник 12"/>
          <p:cNvSpPr/>
          <p:nvPr/>
        </p:nvSpPr>
        <p:spPr>
          <a:xfrm rot="21109071">
            <a:off x="239881" y="3142256"/>
            <a:ext cx="1856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3200" b="1" cap="all" spc="0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oloresCyr" pitchFamily="34" charset="0"/>
              </a:rPr>
              <a:t>любезен</a:t>
            </a:r>
            <a:endParaRPr lang="bg-BG" sz="32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авоъгълник 13"/>
          <p:cNvSpPr/>
          <p:nvPr/>
        </p:nvSpPr>
        <p:spPr>
          <a:xfrm rot="484520">
            <a:off x="443633" y="1660366"/>
            <a:ext cx="23855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oloresCyr" pitchFamily="34" charset="0"/>
              </a:rPr>
              <a:t>приветлив</a:t>
            </a:r>
            <a:endParaRPr lang="bg-BG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8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Мери\Рамки, грамоти, фонове и др\Фонове и шаблони\Шаблони\8\2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187624" y="31074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oloresCyr" pitchFamily="34" charset="0"/>
              </a:rPr>
              <a:t>Добрият съученик…</a:t>
            </a:r>
            <a:endParaRPr lang="bg-B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DoloresCyr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955328" y="2618681"/>
            <a:ext cx="156279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споделя</a:t>
            </a:r>
            <a:endParaRPr lang="bg-BG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716016" y="3442370"/>
            <a:ext cx="321898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работи усърдно</a:t>
            </a:r>
            <a:endParaRPr lang="bg-BG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004047" y="1431363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опитва се да даде </a:t>
            </a:r>
          </a:p>
          <a:p>
            <a:pPr algn="ctr"/>
            <a:r>
              <a:rPr lang="bg-BG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най-доброто от себе си</a:t>
            </a:r>
            <a:endParaRPr lang="bg-BG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" pitchFamily="34" charset="0"/>
            </a:endParaRPr>
          </a:p>
        </p:txBody>
      </p:sp>
      <p:pic>
        <p:nvPicPr>
          <p:cNvPr id="10" name="Picture 2" descr="C:\Users\Мери\Desktop\1348225055_eydwwx6vyq4zlbq - Копие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44298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Мери\Desktop\1314612944_shkolnica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4544" r="13569" b="2276"/>
          <a:stretch/>
        </p:blipFill>
        <p:spPr bwMode="auto">
          <a:xfrm flipH="1">
            <a:off x="1153182" y="3588314"/>
            <a:ext cx="1802146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авоъгълник 8"/>
          <p:cNvSpPr/>
          <p:nvPr/>
        </p:nvSpPr>
        <p:spPr>
          <a:xfrm>
            <a:off x="467544" y="1556792"/>
            <a:ext cx="34708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помага на другите</a:t>
            </a:r>
            <a:endParaRPr lang="bg-BG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4858042" y="4725144"/>
            <a:ext cx="38924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кани те да играете </a:t>
            </a:r>
          </a:p>
          <a:p>
            <a:pPr algn="ctr"/>
            <a:r>
              <a:rPr lang="bg-BG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през свободното време</a:t>
            </a:r>
            <a:endParaRPr lang="bg-BG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Закръглен правоъгълник 15"/>
          <p:cNvSpPr/>
          <p:nvPr/>
        </p:nvSpPr>
        <p:spPr>
          <a:xfrm>
            <a:off x="467544" y="1556792"/>
            <a:ext cx="3470822" cy="6257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Закръглен правоъгълник 16"/>
          <p:cNvSpPr/>
          <p:nvPr/>
        </p:nvSpPr>
        <p:spPr>
          <a:xfrm>
            <a:off x="5112059" y="1416847"/>
            <a:ext cx="3168353" cy="15841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Закръглен правоъгълник 17"/>
          <p:cNvSpPr/>
          <p:nvPr/>
        </p:nvSpPr>
        <p:spPr>
          <a:xfrm>
            <a:off x="2955328" y="2618681"/>
            <a:ext cx="1562797" cy="6663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Закръглен правоъгълник 18"/>
          <p:cNvSpPr/>
          <p:nvPr/>
        </p:nvSpPr>
        <p:spPr>
          <a:xfrm>
            <a:off x="4716017" y="3588314"/>
            <a:ext cx="2880320" cy="4388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Закръглен правоъгълник 19"/>
          <p:cNvSpPr/>
          <p:nvPr/>
        </p:nvSpPr>
        <p:spPr>
          <a:xfrm>
            <a:off x="4824028" y="4805975"/>
            <a:ext cx="3960440" cy="10081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52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Мери\Рамки, грамоти, фонове и др\Фонове и шаблони\Шаблони\8\2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380940" y="2520274"/>
            <a:ext cx="1238732" cy="58477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Моля!</a:t>
            </a:r>
            <a:endParaRPr lang="bg-B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473110" y="1412776"/>
            <a:ext cx="2323025" cy="76031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g-BG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Благодаря!</a:t>
            </a:r>
            <a:endParaRPr lang="bg-BG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516216" y="2218744"/>
            <a:ext cx="2415129" cy="58477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g-BG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Извинявай!</a:t>
            </a:r>
            <a:endParaRPr lang="bg-BG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80940" y="3931918"/>
            <a:ext cx="1598772" cy="58477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g-BG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Как си?</a:t>
            </a:r>
            <a:endParaRPr lang="bg-BG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645090" y="4036422"/>
            <a:ext cx="2286254" cy="107721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Нека да ти помогна!</a:t>
            </a:r>
            <a:endParaRPr lang="bg-BG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976225" y="326611"/>
            <a:ext cx="7577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DoloresCyr" pitchFamily="34" charset="0"/>
              </a:rPr>
              <a:t>Добрият съученик казва:</a:t>
            </a:r>
            <a:endParaRPr lang="bg-BG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 descr="C:\Users\Мери\Desktop\school2136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63" y="1673042"/>
            <a:ext cx="5490093" cy="51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Мери\Рамки, грамоти, фонове и др\Фонове и шаблони\Шаблони\8\2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187624" y="184482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груб,невъзпитан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935521" y="253397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нетърпелив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404584" y="31187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дребнав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467469" y="386104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разпространител на лъжи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143289" y="5373216"/>
            <a:ext cx="22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" pitchFamily="34" charset="0"/>
              </a:rPr>
              <a:t>побойник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" pitchFamily="34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072792" y="485392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DoloresCyr" pitchFamily="34" charset="0"/>
              </a:rPr>
              <a:t>Добрият съученик </a:t>
            </a:r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DoloresCyr" pitchFamily="34" charset="0"/>
              </a:rPr>
              <a:t>НЕ Е</a:t>
            </a:r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DoloresCyr" pitchFamily="34" charset="0"/>
              </a:rPr>
              <a:t>…</a:t>
            </a:r>
            <a:endParaRPr lang="bg-BG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Мери\Desktop\school21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6" y="3538749"/>
            <a:ext cx="1577061" cy="30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Мери\Desktop\school21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38748"/>
            <a:ext cx="2457035" cy="30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Мери\Рамки, грамоти, фонове и др\Фонове и шаблони\Шаблони\8\2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79512" y="585045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latin typeface="Book Antiqua" pitchFamily="18" charset="0"/>
              </a:rPr>
              <a:t>Елисавета Иванова</a:t>
            </a:r>
          </a:p>
          <a:p>
            <a:r>
              <a:rPr lang="bg-BG" i="1" dirty="0" smtClean="0">
                <a:latin typeface="Book Antiqua" pitchFamily="18" charset="0"/>
              </a:rPr>
              <a:t>ОУ „Св. Княз Борис </a:t>
            </a:r>
            <a:r>
              <a:rPr lang="en-US" i="1" dirty="0" smtClean="0">
                <a:latin typeface="Book Antiqua" pitchFamily="18" charset="0"/>
              </a:rPr>
              <a:t>I</a:t>
            </a:r>
            <a:r>
              <a:rPr lang="bg-BG" i="1" dirty="0" smtClean="0">
                <a:latin typeface="Book Antiqua" pitchFamily="18" charset="0"/>
              </a:rPr>
              <a:t>“</a:t>
            </a:r>
          </a:p>
          <a:p>
            <a:r>
              <a:rPr lang="bg-BG" i="1" dirty="0" smtClean="0">
                <a:latin typeface="Book Antiqua" pitchFamily="18" charset="0"/>
              </a:rPr>
              <a:t>гр. Бургас</a:t>
            </a:r>
            <a:endParaRPr lang="bg-BG" i="1" dirty="0">
              <a:latin typeface="Book Antiqua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7236296" y="585045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latin typeface="Book Antiqua" pitchFamily="18" charset="0"/>
              </a:rPr>
              <a:t>Мери Георгиева</a:t>
            </a:r>
          </a:p>
          <a:p>
            <a:r>
              <a:rPr lang="bg-BG" i="1" dirty="0" smtClean="0">
                <a:latin typeface="Book Antiqua" pitchFamily="18" charset="0"/>
              </a:rPr>
              <a:t>НУ „Хр. Ботев“</a:t>
            </a:r>
          </a:p>
          <a:p>
            <a:r>
              <a:rPr lang="bg-BG" i="1" dirty="0" smtClean="0">
                <a:latin typeface="Book Antiqua" pitchFamily="18" charset="0"/>
              </a:rPr>
              <a:t>гр. Годеч</a:t>
            </a:r>
            <a:endParaRPr lang="bg-BG" i="1" dirty="0">
              <a:latin typeface="Book Antiqua" pitchFamily="18" charset="0"/>
            </a:endParaRPr>
          </a:p>
        </p:txBody>
      </p:sp>
      <p:pic>
        <p:nvPicPr>
          <p:cNvPr id="1026" name="Picture 2" descr="C:\Users\Мери\Desktop\1348225055_eydwwx6vyq4zlbq.jpe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3469"/>
          <a:stretch/>
        </p:blipFill>
        <p:spPr bwMode="auto">
          <a:xfrm>
            <a:off x="2528352" y="2348880"/>
            <a:ext cx="4515122" cy="39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1508274" y="436479"/>
            <a:ext cx="5976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А ти, мило дете, </a:t>
            </a:r>
          </a:p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" pitchFamily="34" charset="0"/>
              </a:rPr>
              <a:t>какъв съученик си?</a:t>
            </a:r>
            <a:endParaRPr lang="bg-BG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3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ONLINEALLOWACCESS" val="1"/>
  <p:tag name="ISPRINGONLINEUPLOADPRESENTATION" val="1"/>
  <p:tag name="ISPRINGONLINEALLOWDOWNLOAD" val="1"/>
  <p:tag name="ISPRINGONLINETOPIC" val="Education"/>
  <p:tag name="ISPRINGONLINELANG" val="bg"/>
</p:tagLst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100</Words>
  <Application>Microsoft Office PowerPoint</Application>
  <PresentationFormat>Презентация на цял екран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Добрият съученик</dc:title>
  <dc:creator>Мери</dc:creator>
  <cp:lastModifiedBy>Мери</cp:lastModifiedBy>
  <cp:revision>18</cp:revision>
  <dcterms:created xsi:type="dcterms:W3CDTF">2013-07-15T13:05:47Z</dcterms:created>
  <dcterms:modified xsi:type="dcterms:W3CDTF">2013-07-16T08:16:19Z</dcterms:modified>
</cp:coreProperties>
</file>