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28"/>
    <p:sldMasterId id="2147483848" r:id="rId29"/>
    <p:sldMasterId id="2147483799" r:id="rId30"/>
    <p:sldMasterId id="2147483784" r:id="rId31"/>
    <p:sldMasterId id="2147483714" r:id="rId32"/>
  </p:sldMasterIdLst>
  <p:sldIdLst>
    <p:sldId id="324" r:id="rId33"/>
    <p:sldId id="292" r:id="rId34"/>
    <p:sldId id="293" r:id="rId35"/>
    <p:sldId id="284" r:id="rId36"/>
    <p:sldId id="288" r:id="rId37"/>
    <p:sldId id="290" r:id="rId38"/>
    <p:sldId id="291" r:id="rId39"/>
    <p:sldId id="285" r:id="rId40"/>
    <p:sldId id="340" r:id="rId41"/>
    <p:sldId id="343" r:id="rId42"/>
    <p:sldId id="342" r:id="rId43"/>
    <p:sldId id="341" r:id="rId44"/>
    <p:sldId id="310" r:id="rId45"/>
    <p:sldId id="311" r:id="rId46"/>
    <p:sldId id="322" r:id="rId47"/>
    <p:sldId id="313" r:id="rId48"/>
    <p:sldId id="314" r:id="rId49"/>
    <p:sldId id="261" r:id="rId50"/>
    <p:sldId id="331" r:id="rId51"/>
    <p:sldId id="318" r:id="rId52"/>
    <p:sldId id="282" r:id="rId53"/>
    <p:sldId id="316" r:id="rId54"/>
    <p:sldId id="259" r:id="rId55"/>
    <p:sldId id="262" r:id="rId56"/>
    <p:sldId id="294" r:id="rId57"/>
    <p:sldId id="260" r:id="rId58"/>
    <p:sldId id="299" r:id="rId59"/>
    <p:sldId id="300" r:id="rId60"/>
    <p:sldId id="297" r:id="rId61"/>
    <p:sldId id="298" r:id="rId62"/>
    <p:sldId id="325" r:id="rId63"/>
    <p:sldId id="302" r:id="rId64"/>
    <p:sldId id="301" r:id="rId65"/>
    <p:sldId id="303" r:id="rId66"/>
    <p:sldId id="306" r:id="rId67"/>
    <p:sldId id="305" r:id="rId68"/>
    <p:sldId id="307" r:id="rId69"/>
    <p:sldId id="304" r:id="rId70"/>
    <p:sldId id="295" r:id="rId71"/>
    <p:sldId id="336" r:id="rId72"/>
    <p:sldId id="323" r:id="rId73"/>
    <p:sldId id="320" r:id="rId74"/>
    <p:sldId id="334" r:id="rId75"/>
    <p:sldId id="332" r:id="rId76"/>
    <p:sldId id="333" r:id="rId77"/>
    <p:sldId id="327" r:id="rId78"/>
    <p:sldId id="344" r:id="rId79"/>
    <p:sldId id="345" r:id="rId80"/>
    <p:sldId id="329" r:id="rId81"/>
    <p:sldId id="338" r:id="rId82"/>
    <p:sldId id="339" r:id="rId83"/>
    <p:sldId id="330" r:id="rId84"/>
    <p:sldId id="33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DBD48"/>
    <a:srgbClr val="0000CC"/>
    <a:srgbClr val="C1E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slide" Target="slides/slide44.xml"/><Relationship Id="rId84" Type="http://schemas.openxmlformats.org/officeDocument/2006/relationships/slide" Target="slides/slide52.xml"/><Relationship Id="rId89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2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5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87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3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8" Type="http://schemas.openxmlformats.org/officeDocument/2006/relationships/customXml" Target="../customXml/item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customXml" Target="../customXml/item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customXml" Target="../customXml/item10.xml"/><Relationship Id="rId31" Type="http://schemas.openxmlformats.org/officeDocument/2006/relationships/slideMaster" Target="slideMasters/slideMaster4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5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customXml" Target="../../customXml/item9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customXml" Target="../../customXml/item11.xml"/><Relationship Id="rId6" Type="http://schemas.openxmlformats.org/officeDocument/2006/relationships/tags" Target="../tags/tag14.xml"/><Relationship Id="rId11" Type="http://schemas.openxmlformats.org/officeDocument/2006/relationships/image" Target="../media/image6.png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customXml" Target="../../customXml/item21.xml"/><Relationship Id="rId6" Type="http://schemas.openxmlformats.org/officeDocument/2006/relationships/tags" Target="../tags/tag22.xml"/><Relationship Id="rId11" Type="http://schemas.openxmlformats.org/officeDocument/2006/relationships/image" Target="../media/image8.png"/><Relationship Id="rId5" Type="http://schemas.openxmlformats.org/officeDocument/2006/relationships/tags" Target="../tags/tag21.xml"/><Relationship Id="rId10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customXml" Target="../../customXml/item14.xml"/><Relationship Id="rId6" Type="http://schemas.openxmlformats.org/officeDocument/2006/relationships/tags" Target="../tags/tag28.xml"/><Relationship Id="rId11" Type="http://schemas.openxmlformats.org/officeDocument/2006/relationships/image" Target="../media/image8.png"/><Relationship Id="rId5" Type="http://schemas.openxmlformats.org/officeDocument/2006/relationships/tags" Target="../tags/tag27.xml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customXml" Target="../../customXml/item23.xml"/><Relationship Id="rId6" Type="http://schemas.openxmlformats.org/officeDocument/2006/relationships/tags" Target="../tags/tag34.xml"/><Relationship Id="rId11" Type="http://schemas.openxmlformats.org/officeDocument/2006/relationships/image" Target="../media/image8.png"/><Relationship Id="rId5" Type="http://schemas.openxmlformats.org/officeDocument/2006/relationships/tags" Target="../tags/tag33.xml"/><Relationship Id="rId10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customXml" Target="../../customXml/item19.xml"/><Relationship Id="rId6" Type="http://schemas.openxmlformats.org/officeDocument/2006/relationships/tags" Target="../tags/tag40.xml"/><Relationship Id="rId11" Type="http://schemas.openxmlformats.org/officeDocument/2006/relationships/image" Target="../media/image8.png"/><Relationship Id="rId5" Type="http://schemas.openxmlformats.org/officeDocument/2006/relationships/tags" Target="../tags/tag39.xml"/><Relationship Id="rId10" Type="http://schemas.openxmlformats.org/officeDocument/2006/relationships/image" Target="../media/image7.png"/><Relationship Id="rId4" Type="http://schemas.openxmlformats.org/officeDocument/2006/relationships/tags" Target="../tags/tag38.xml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customXml" Target="../../customXml/item13.xml"/><Relationship Id="rId6" Type="http://schemas.openxmlformats.org/officeDocument/2006/relationships/tags" Target="../tags/tag46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customXml" Target="../../customXml/item22.xml"/><Relationship Id="rId6" Type="http://schemas.openxmlformats.org/officeDocument/2006/relationships/tags" Target="../tags/tag54.xml"/><Relationship Id="rId11" Type="http://schemas.openxmlformats.org/officeDocument/2006/relationships/image" Target="../media/image6.png"/><Relationship Id="rId5" Type="http://schemas.openxmlformats.org/officeDocument/2006/relationships/tags" Target="../tags/tag5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8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customXml" Target="../../customXml/item6.xml"/><Relationship Id="rId6" Type="http://schemas.openxmlformats.org/officeDocument/2006/relationships/tags" Target="../tags/tag62.xml"/><Relationship Id="rId11" Type="http://schemas.openxmlformats.org/officeDocument/2006/relationships/image" Target="../media/image6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customXml" Target="../../customXml/item8.xml"/><Relationship Id="rId6" Type="http://schemas.openxmlformats.org/officeDocument/2006/relationships/tags" Target="../tags/tag70.xml"/><Relationship Id="rId11" Type="http://schemas.openxmlformats.org/officeDocument/2006/relationships/image" Target="../media/image8.png"/><Relationship Id="rId5" Type="http://schemas.openxmlformats.org/officeDocument/2006/relationships/tags" Target="../tags/tag69.xml"/><Relationship Id="rId10" Type="http://schemas.openxmlformats.org/officeDocument/2006/relationships/image" Target="../media/image7.png"/><Relationship Id="rId4" Type="http://schemas.openxmlformats.org/officeDocument/2006/relationships/tags" Target="../tags/tag68.xm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customXml" Target="../../customXml/item26.xml"/><Relationship Id="rId6" Type="http://schemas.openxmlformats.org/officeDocument/2006/relationships/tags" Target="../tags/tag76.xml"/><Relationship Id="rId11" Type="http://schemas.openxmlformats.org/officeDocument/2006/relationships/image" Target="../media/image8.png"/><Relationship Id="rId5" Type="http://schemas.openxmlformats.org/officeDocument/2006/relationships/tags" Target="../tags/tag75.xml"/><Relationship Id="rId10" Type="http://schemas.openxmlformats.org/officeDocument/2006/relationships/image" Target="../media/image7.png"/><Relationship Id="rId4" Type="http://schemas.openxmlformats.org/officeDocument/2006/relationships/tags" Target="../tags/tag74.xm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customXml" Target="../../customXml/item10.xml"/><Relationship Id="rId6" Type="http://schemas.openxmlformats.org/officeDocument/2006/relationships/tags" Target="../tags/tag82.xml"/><Relationship Id="rId11" Type="http://schemas.openxmlformats.org/officeDocument/2006/relationships/image" Target="../media/image8.png"/><Relationship Id="rId5" Type="http://schemas.openxmlformats.org/officeDocument/2006/relationships/tags" Target="../tags/tag81.xml"/><Relationship Id="rId10" Type="http://schemas.openxmlformats.org/officeDocument/2006/relationships/image" Target="../media/image7.png"/><Relationship Id="rId4" Type="http://schemas.openxmlformats.org/officeDocument/2006/relationships/tags" Target="../tags/tag80.xm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customXml" Target="../../customXml/item1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customXml" Target="../../customXml/item24.xml"/><Relationship Id="rId6" Type="http://schemas.openxmlformats.org/officeDocument/2006/relationships/tags" Target="../tags/tag89.xml"/><Relationship Id="rId11" Type="http://schemas.openxmlformats.org/officeDocument/2006/relationships/image" Target="../media/image8.png"/><Relationship Id="rId5" Type="http://schemas.openxmlformats.org/officeDocument/2006/relationships/tags" Target="../tags/tag88.xml"/><Relationship Id="rId10" Type="http://schemas.openxmlformats.org/officeDocument/2006/relationships/image" Target="../media/image7.png"/><Relationship Id="rId4" Type="http://schemas.openxmlformats.org/officeDocument/2006/relationships/tags" Target="../tags/tag87.xml"/><Relationship Id="rId9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8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customXml" Target="../../customXml/item16.xml"/><Relationship Id="rId6" Type="http://schemas.openxmlformats.org/officeDocument/2006/relationships/tags" Target="../tags/tag96.xml"/><Relationship Id="rId11" Type="http://schemas.openxmlformats.org/officeDocument/2006/relationships/image" Target="../media/image6.png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customXml" Target="../../customXml/item15.xml"/><Relationship Id="rId6" Type="http://schemas.openxmlformats.org/officeDocument/2006/relationships/tags" Target="../tags/tag104.xml"/><Relationship Id="rId11" Type="http://schemas.openxmlformats.org/officeDocument/2006/relationships/image" Target="../media/image8.png"/><Relationship Id="rId5" Type="http://schemas.openxmlformats.org/officeDocument/2006/relationships/tags" Target="../tags/tag103.xml"/><Relationship Id="rId10" Type="http://schemas.openxmlformats.org/officeDocument/2006/relationships/image" Target="../media/image7.png"/><Relationship Id="rId4" Type="http://schemas.openxmlformats.org/officeDocument/2006/relationships/tags" Target="../tags/tag102.xml"/><Relationship Id="rId9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customXml" Target="../../customXml/item2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customXml" Target="../../customXml/item17.xml"/><Relationship Id="rId6" Type="http://schemas.openxmlformats.org/officeDocument/2006/relationships/tags" Target="../tags/tag111.xml"/><Relationship Id="rId11" Type="http://schemas.openxmlformats.org/officeDocument/2006/relationships/image" Target="../media/image8.png"/><Relationship Id="rId5" Type="http://schemas.openxmlformats.org/officeDocument/2006/relationships/tags" Target="../tags/tag110.xml"/><Relationship Id="rId10" Type="http://schemas.openxmlformats.org/officeDocument/2006/relationships/image" Target="../media/image7.png"/><Relationship Id="rId4" Type="http://schemas.openxmlformats.org/officeDocument/2006/relationships/tags" Target="../tags/tag109.xml"/><Relationship Id="rId9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8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7.png"/><Relationship Id="rId2" Type="http://schemas.openxmlformats.org/officeDocument/2006/relationships/tags" Target="../tags/tag113.xml"/><Relationship Id="rId1" Type="http://schemas.openxmlformats.org/officeDocument/2006/relationships/customXml" Target="../../customXml/item7.xml"/><Relationship Id="rId6" Type="http://schemas.openxmlformats.org/officeDocument/2006/relationships/tags" Target="../tags/tag117.xml"/><Relationship Id="rId11" Type="http://schemas.openxmlformats.org/officeDocument/2006/relationships/image" Target="../media/image6.png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customXml" Target="../../customXml/item20.xml"/><Relationship Id="rId6" Type="http://schemas.openxmlformats.org/officeDocument/2006/relationships/tags" Target="../tags/tag125.xml"/><Relationship Id="rId11" Type="http://schemas.openxmlformats.org/officeDocument/2006/relationships/image" Target="../media/image8.png"/><Relationship Id="rId5" Type="http://schemas.openxmlformats.org/officeDocument/2006/relationships/tags" Target="../tags/tag124.xml"/><Relationship Id="rId10" Type="http://schemas.openxmlformats.org/officeDocument/2006/relationships/image" Target="../media/image7.png"/><Relationship Id="rId4" Type="http://schemas.openxmlformats.org/officeDocument/2006/relationships/tags" Target="../tags/tag123.xml"/><Relationship Id="rId9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customXml" Target="../../customXml/item25.xml"/><Relationship Id="rId6" Type="http://schemas.openxmlformats.org/officeDocument/2006/relationships/tags" Target="../tags/tag131.xml"/><Relationship Id="rId11" Type="http://schemas.openxmlformats.org/officeDocument/2006/relationships/image" Target="../media/image8.png"/><Relationship Id="rId5" Type="http://schemas.openxmlformats.org/officeDocument/2006/relationships/tags" Target="../tags/tag130.xml"/><Relationship Id="rId10" Type="http://schemas.openxmlformats.org/officeDocument/2006/relationships/image" Target="../media/image7.png"/><Relationship Id="rId4" Type="http://schemas.openxmlformats.org/officeDocument/2006/relationships/tags" Target="../tags/tag129.xml"/><Relationship Id="rId9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3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2.png"/><Relationship Id="rId2" Type="http://schemas.openxmlformats.org/officeDocument/2006/relationships/tags" Target="../tags/tag13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customXml" Target="../../customXml/item27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10.png"/><Relationship Id="rId10" Type="http://schemas.openxmlformats.org/officeDocument/2006/relationships/tags" Target="../tags/tag141.xml"/><Relationship Id="rId19" Type="http://schemas.openxmlformats.org/officeDocument/2006/relationships/image" Target="../media/image14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6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7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4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5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9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9351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9695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6250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4924044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1330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7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6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7" y="4869160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24044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24044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8051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4924044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945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2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3200"/>
            </a:lvl5pPr>
          </a:lstStyle>
          <a:p>
            <a:pPr lvl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3200"/>
            </a:lvl5pPr>
          </a:lstStyle>
          <a:p>
            <a:pPr lvl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smtClean="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3200"/>
            </a:lvl5pPr>
          </a:lstStyle>
          <a:p>
            <a:pPr lvl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8952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9481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55083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0092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7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6" y="1355827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5" y="1355827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15" y="1355827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9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81349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8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8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249185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581694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4613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696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19085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09078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7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18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9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57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48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14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3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52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3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6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71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91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Картина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13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9695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19085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93517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7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6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6" y="4924044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5" y="4924044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15" y="4924044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9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80512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09078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pic>
        <p:nvPicPr>
          <p:cNvPr id="7" name="Картина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62507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00924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69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18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90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9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2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25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74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19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04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45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31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4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52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4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05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46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83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74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37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27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90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24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7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08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61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0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45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79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149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45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178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69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02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Картина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87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8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84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59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47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19085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3657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960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36576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9601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0" name="Картина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Картина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09078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45D-6F2D-42D4-AE6F-FCB31242E1A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6F8-23BD-404E-917D-6B019D5543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36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endParaRPr lang="en-GB"/>
          </a:p>
        </p:txBody>
      </p:sp>
      <p:pic>
        <p:nvPicPr>
          <p:cNvPr id="13" name="Картина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0094"/>
            <a:ext cx="596646" cy="596646"/>
          </a:xfrm>
          <a:prstGeom prst="rect">
            <a:avLst/>
          </a:prstGeom>
        </p:spPr>
      </p:pic>
      <p:pic>
        <p:nvPicPr>
          <p:cNvPr id="14" name="Картина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131123"/>
            <a:ext cx="596646" cy="596646"/>
          </a:xfrm>
          <a:prstGeom prst="rect">
            <a:avLst/>
          </a:prstGeom>
        </p:spPr>
      </p:pic>
      <p:pic>
        <p:nvPicPr>
          <p:cNvPr id="15" name="Картина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52153"/>
            <a:ext cx="596646" cy="596646"/>
          </a:xfrm>
          <a:prstGeom prst="rect">
            <a:avLst/>
          </a:prstGeom>
        </p:spPr>
      </p:pic>
      <p:pic>
        <p:nvPicPr>
          <p:cNvPr id="16" name="Картина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73182"/>
            <a:ext cx="596646" cy="596646"/>
          </a:xfrm>
          <a:prstGeom prst="rect">
            <a:avLst/>
          </a:prstGeom>
        </p:spPr>
      </p:pic>
      <p:pic>
        <p:nvPicPr>
          <p:cNvPr id="17" name="Картина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94212"/>
            <a:ext cx="596646" cy="596646"/>
          </a:xfrm>
          <a:prstGeom prst="rect">
            <a:avLst/>
          </a:prstGeom>
        </p:spPr>
      </p:pic>
      <p:pic>
        <p:nvPicPr>
          <p:cNvPr id="18" name="Картина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815241"/>
            <a:ext cx="596646" cy="59664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9563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E110-5F09-4833-A7FC-76232DD7B3AD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10D6-D184-4545-ACF9-AAC15F1EA1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68"/>
            <a:ext cx="9144000" cy="655486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47" r:id="rId8"/>
    <p:sldLayoutId id="2147483822" r:id="rId9"/>
    <p:sldLayoutId id="2147483823" r:id="rId10"/>
    <p:sldLayoutId id="2147483824" r:id="rId11"/>
    <p:sldLayoutId id="2147483825" r:id="rId12"/>
    <p:sldLayoutId id="2147483862" r:id="rId13"/>
    <p:sldLayoutId id="2147483865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81" r:id="rId23"/>
    <p:sldLayoutId id="2147483882" r:id="rId24"/>
    <p:sldLayoutId id="2147483883" r:id="rId25"/>
    <p:sldLayoutId id="2147483893" r:id="rId26"/>
    <p:sldLayoutId id="2147483894" r:id="rId27"/>
    <p:sldLayoutId id="2147483895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6235-91FB-4104-971C-89A9C23F473A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D5CE-FA51-4794-AD0E-A0077E95B50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76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27EF-1A36-4E7E-8648-A32AE0C8E481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3B91-C761-4C8C-938D-9F6631138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0785-982E-4818-A0A2-784142AD0098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6AC3-0DAE-40BC-A2D1-B6F03862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GB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022E-2B30-4B24-8AEC-7C1DDA0B5C66}" type="datetimeFigureOut">
              <a:rPr lang="en-GB" smtClean="0"/>
              <a:pPr/>
              <a:t>10/08/2011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53B0-D1FD-4910-A937-5502A1968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5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52" r:id="rId12"/>
    <p:sldLayoutId id="2147483753" r:id="rId13"/>
    <p:sldLayoutId id="2147483726" r:id="rId14"/>
    <p:sldLayoutId id="214748371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2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33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56.jpe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57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23.pn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23.pn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0.jpe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9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65.jpeg"/><Relationship Id="rId4" Type="http://schemas.openxmlformats.org/officeDocument/2006/relationships/image" Target="../media/image40.jpeg"/><Relationship Id="rId9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0.jpeg"/><Relationship Id="rId7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66.jpe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66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image" Target="../media/image68.jpe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45624" y="0"/>
            <a:ext cx="6930832" cy="1556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Жизнени процеси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2886802" cy="2376264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Обобщение</a:t>
            </a:r>
          </a:p>
          <a:p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Човекът и</a:t>
            </a:r>
          </a:p>
          <a:p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природата</a:t>
            </a:r>
          </a:p>
          <a:p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4.клас</a:t>
            </a:r>
            <a:endParaRPr lang="en-GB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6" descr="C:\Users\фоти\Desktop\Заснеман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4" y="1412776"/>
            <a:ext cx="1897780" cy="21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p0.blogger.com/_HkWJBE4BINw/R9PatylM1kI/AAAAAAAAAT8/HeWF1BuQgCc/s400/33bb25fc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3" y="3140968"/>
            <a:ext cx="4290053" cy="32175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2895600" cy="576064"/>
          </a:xfrm>
        </p:spPr>
        <p:txBody>
          <a:bodyPr/>
          <a:lstStyle/>
          <a:p>
            <a:pPr algn="l"/>
            <a:r>
              <a:rPr lang="bg-BG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Милена Фотева</a:t>
            </a:r>
          </a:p>
          <a:p>
            <a:pPr algn="l"/>
            <a:r>
              <a:rPr lang="bg-BG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СОУ „Н. Вапцаров“ - Айтос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360943" y="3374174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хранене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407023" y="4347231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дишане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360943" y="3374174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хранене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407023" y="4347231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дишане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450183" y="3422661"/>
            <a:ext cx="23074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движение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360943" y="3374174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хранене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407023" y="4347231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дишане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450183" y="3422661"/>
            <a:ext cx="23074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движение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5277830" y="4509120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растеж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360943" y="3374174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хранене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407023" y="4347231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дишане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450183" y="3422661"/>
            <a:ext cx="23074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движение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2795951" y="5624373"/>
            <a:ext cx="344436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размножаване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5277830" y="4509120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растеж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55448" y="0"/>
            <a:ext cx="8833104" cy="12241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Кое твърдение е вярно?</a:t>
            </a:r>
            <a:endParaRPr lang="en-GB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</a:rPr>
              <a:t>Могат да се движат само животните.</a:t>
            </a:r>
            <a:endParaRPr lang="en-GB" sz="4800" b="1" dirty="0">
              <a:ln/>
              <a:solidFill>
                <a:srgbClr val="00B050"/>
              </a:solidFill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</a:rPr>
              <a:t>Неживите тела не се движат.</a:t>
            </a: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</a:rPr>
              <a:t>Растенията движат някои свои части.</a:t>
            </a:r>
            <a:endParaRPr lang="en-GB" sz="4800" b="1" dirty="0">
              <a:ln/>
              <a:solidFill>
                <a:srgbClr val="00B050"/>
              </a:solidFill>
            </a:endParaRPr>
          </a:p>
        </p:txBody>
      </p:sp>
      <p:pic>
        <p:nvPicPr>
          <p:cNvPr id="14" name="Картина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8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a\fonove za prez\Шаблони_и_фонове_за_Power_Point\Шаблони и фоонве за Power Point\120_sbornik__7_fon\sbornik № 7_fon\6-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18" y="36470"/>
            <a:ext cx="9146071" cy="6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 контейнер 3"/>
          <p:cNvSpPr txBox="1">
            <a:spLocks/>
          </p:cNvSpPr>
          <p:nvPr/>
        </p:nvSpPr>
        <p:spPr>
          <a:xfrm>
            <a:off x="155448" y="17948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Запомнете…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99592" y="874221"/>
            <a:ext cx="73448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Всички организми се движат. </a:t>
            </a:r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лаковидно 3"/>
          <p:cNvSpPr/>
          <p:nvPr/>
        </p:nvSpPr>
        <p:spPr>
          <a:xfrm rot="20628621">
            <a:off x="358667" y="1729977"/>
            <a:ext cx="3743027" cy="2109376"/>
          </a:xfrm>
          <a:prstGeom prst="cloud">
            <a:avLst/>
          </a:prstGeom>
          <a:solidFill>
            <a:srgbClr val="C1E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 и хората – с мускули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блаковидно 10"/>
          <p:cNvSpPr/>
          <p:nvPr/>
        </p:nvSpPr>
        <p:spPr>
          <a:xfrm rot="933211">
            <a:off x="4419853" y="1679702"/>
            <a:ext cx="4529184" cy="2072741"/>
          </a:xfrm>
          <a:prstGeom prst="cloud">
            <a:avLst/>
          </a:prstGeom>
          <a:solidFill>
            <a:srgbClr val="C1E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Растенията – само някои части.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6" descr="http://bglog.net/ClientFiles/610de3bb-5391-4d1f-af24-83a747f70330/sunflower_fie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170">
            <a:off x="4246982" y="3803013"/>
            <a:ext cx="2087059" cy="156827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8" descr="http://farm1.static.flickr.com/72/154838561_cae09194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909">
            <a:off x="6403517" y="4621857"/>
            <a:ext cx="2542546" cy="163034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t3.gstatic.com/images?q=tbn:SSivt4YmM1FS6M:http://212.36.3.59/site_pics/117/u_1194829125_liebre-carrera-780.jpg&amp;t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298583"/>
            <a:ext cx="2695575" cy="157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1394038" y="113461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403648" y="202418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жаба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403648" y="379245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шаран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403648" y="2975504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змия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410419" y="4728556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къртица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416922" y="5664660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прилеп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218574" y="110567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пълзи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6228184" y="199524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бяга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228184" y="3763511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228184" y="294656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скача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234955" y="4699615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плува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241458" y="5635719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Текстов контейне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 как се движи?</a:t>
            </a:r>
            <a:endParaRPr lang="en-GB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7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1394038" y="113461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403648" y="202418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жаба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403648" y="379245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шаран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403648" y="2975504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змия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410419" y="4728556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къртица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416922" y="5664660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прилеп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218574" y="110567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пълзи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6228184" y="1995242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бяга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228184" y="3763511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плува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228184" y="2946563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скача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234955" y="4699615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241458" y="5635719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Съединител &quot;права стрелка&quot; 17"/>
          <p:cNvCxnSpPr/>
          <p:nvPr/>
        </p:nvCxnSpPr>
        <p:spPr>
          <a:xfrm>
            <a:off x="3347864" y="1428837"/>
            <a:ext cx="3024336" cy="82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Съединител &quot;права стрелка&quot; 24"/>
          <p:cNvCxnSpPr/>
          <p:nvPr/>
        </p:nvCxnSpPr>
        <p:spPr>
          <a:xfrm>
            <a:off x="3347864" y="2253559"/>
            <a:ext cx="3024336" cy="82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Съединител &quot;права стрелка&quot; 25"/>
          <p:cNvCxnSpPr/>
          <p:nvPr/>
        </p:nvCxnSpPr>
        <p:spPr>
          <a:xfrm>
            <a:off x="3327196" y="3997481"/>
            <a:ext cx="30582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ъединител &quot;права стрелка&quot; 26"/>
          <p:cNvCxnSpPr/>
          <p:nvPr/>
        </p:nvCxnSpPr>
        <p:spPr>
          <a:xfrm>
            <a:off x="3361119" y="4962526"/>
            <a:ext cx="3024336" cy="82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Съединител &quot;права стрелка&quot; 27"/>
          <p:cNvCxnSpPr/>
          <p:nvPr/>
        </p:nvCxnSpPr>
        <p:spPr>
          <a:xfrm flipV="1">
            <a:off x="3361119" y="1268760"/>
            <a:ext cx="2990413" cy="1809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Съединител &quot;права стрелка&quot; 29"/>
          <p:cNvCxnSpPr/>
          <p:nvPr/>
        </p:nvCxnSpPr>
        <p:spPr>
          <a:xfrm flipV="1">
            <a:off x="3378080" y="4822203"/>
            <a:ext cx="2973452" cy="1066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5571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2800" b="1" spc="50" dirty="0" smtClean="0">
                <a:ln w="11430"/>
                <a:solidFill>
                  <a:srgbClr val="0DBD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Мисли и отговаряй бързо:</a:t>
            </a: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Кое животно може</a:t>
            </a: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ходи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плува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4" name="Picture 8" descr="http://www.birdsofoklahoma.net/images/MuteSwan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543" y="3323254"/>
            <a:ext cx="2471625" cy="1619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0.tqn.com/d/gohawaii/1/7/w/D/4/turtles_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5425"/>
            <a:ext cx="2503475" cy="188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www.cs.virginia.edu/~gsw2c/images/afrique/birds/masai_ostric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2133880"/>
            <a:ext cx="2347415" cy="227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Картина 2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929198"/>
            <a:ext cx="857250" cy="857250"/>
          </a:xfrm>
          <a:prstGeom prst="rect">
            <a:avLst/>
          </a:prstGeom>
        </p:spPr>
      </p:pic>
      <p:pic>
        <p:nvPicPr>
          <p:cNvPr id="8" name="Picture 6" descr="http://sophiewasadog.files.wordpress.com/2009/12/ladybug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644008" y="3293904"/>
            <a:ext cx="1944216" cy="1825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571604" y="116586"/>
            <a:ext cx="7275178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процес осигурява</a:t>
            </a:r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bg-BG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енергия и вещества за растеж 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организмите?</a:t>
            </a:r>
            <a:endParaRPr lang="en-GB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дишане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tephenwhitt.files.wordpress.com/2008/08/tree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9124" y="2357430"/>
            <a:ext cx="4214842" cy="336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4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539391" y="1142611"/>
            <a:ext cx="70733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Природата е съставена от  </a:t>
            </a:r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тела.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Foteva\картини\DownByThePond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5"/>
            <a:ext cx="6948004" cy="479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259632" y="116586"/>
            <a:ext cx="7884368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процес при растенията</a:t>
            </a:r>
            <a:r>
              <a:rPr lang="bg-BG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</a:p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протича </a:t>
            </a:r>
            <a:r>
              <a:rPr lang="bg-BG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 през деня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GB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растеж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дишане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Картина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8" name="Picture 2" descr="http://stephenwhitt.files.wordpress.com/2008/08/tre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0562" y="2571744"/>
            <a:ext cx="4214842" cy="336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си припомним…</a:t>
            </a:r>
            <a:endParaRPr lang="en-GB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707904" y="1651909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714744" y="3143248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гъби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714744" y="4714884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лаковидно 7"/>
          <p:cNvSpPr/>
          <p:nvPr/>
        </p:nvSpPr>
        <p:spPr>
          <a:xfrm rot="1672693">
            <a:off x="6756091" y="4100260"/>
            <a:ext cx="1903993" cy="150001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Облаковидно 8"/>
          <p:cNvSpPr/>
          <p:nvPr/>
        </p:nvSpPr>
        <p:spPr>
          <a:xfrm rot="20624599">
            <a:off x="966283" y="4398906"/>
            <a:ext cx="2046632" cy="158185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Текстово поле 9"/>
          <p:cNvSpPr txBox="1"/>
          <p:nvPr/>
        </p:nvSpPr>
        <p:spPr>
          <a:xfrm rot="20214534">
            <a:off x="843049" y="4846238"/>
            <a:ext cx="236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Прикрепени организми.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 rot="1717034">
            <a:off x="6653904" y="4397920"/>
            <a:ext cx="222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Движат се свободно.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лаковидно 11"/>
          <p:cNvSpPr/>
          <p:nvPr/>
        </p:nvSpPr>
        <p:spPr>
          <a:xfrm rot="20986437">
            <a:off x="960100" y="1668620"/>
            <a:ext cx="2017494" cy="133948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Текстово поле 12"/>
          <p:cNvSpPr txBox="1"/>
          <p:nvPr/>
        </p:nvSpPr>
        <p:spPr>
          <a:xfrm rot="20788834">
            <a:off x="901726" y="1719509"/>
            <a:ext cx="217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зграждат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храната си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лаковидно 13"/>
          <p:cNvSpPr/>
          <p:nvPr/>
        </p:nvSpPr>
        <p:spPr>
          <a:xfrm rot="1393899">
            <a:off x="6650944" y="1384317"/>
            <a:ext cx="2273234" cy="158185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Текстово поле 14"/>
          <p:cNvSpPr txBox="1"/>
          <p:nvPr/>
        </p:nvSpPr>
        <p:spPr>
          <a:xfrm rot="1292724">
            <a:off x="6561198" y="1647585"/>
            <a:ext cx="238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изграждат храната си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Съединител &quot;права стрелка&quot; 15"/>
          <p:cNvCxnSpPr/>
          <p:nvPr/>
        </p:nvCxnSpPr>
        <p:spPr>
          <a:xfrm rot="16200000" flipH="1">
            <a:off x="5429256" y="2500306"/>
            <a:ext cx="2071702" cy="1357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 flipV="1">
            <a:off x="5786446" y="1857364"/>
            <a:ext cx="928694" cy="165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/>
          <p:cNvCxnSpPr/>
          <p:nvPr/>
        </p:nvCxnSpPr>
        <p:spPr>
          <a:xfrm flipV="1">
            <a:off x="5786446" y="2571744"/>
            <a:ext cx="1214446" cy="834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 rot="10800000" flipV="1">
            <a:off x="2571736" y="3643313"/>
            <a:ext cx="1143008" cy="7707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ъединител &quot;права стрелка&quot; 19"/>
          <p:cNvCxnSpPr/>
          <p:nvPr/>
        </p:nvCxnSpPr>
        <p:spPr>
          <a:xfrm rot="10800000" flipV="1">
            <a:off x="2928926" y="5072074"/>
            <a:ext cx="785818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Съединител &quot;права стрелка&quot; 20"/>
          <p:cNvCxnSpPr/>
          <p:nvPr/>
        </p:nvCxnSpPr>
        <p:spPr>
          <a:xfrm rot="16200000" flipV="1">
            <a:off x="2071671" y="3286124"/>
            <a:ext cx="2143140" cy="11430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Текстово поле 4"/>
          <p:cNvSpPr txBox="1"/>
          <p:nvPr/>
        </p:nvSpPr>
        <p:spPr>
          <a:xfrm>
            <a:off x="3707904" y="1651909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Текстово поле 5"/>
          <p:cNvSpPr txBox="1"/>
          <p:nvPr/>
        </p:nvSpPr>
        <p:spPr>
          <a:xfrm>
            <a:off x="3714744" y="3143248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гъби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Текстово поле 6"/>
          <p:cNvSpPr txBox="1"/>
          <p:nvPr/>
        </p:nvSpPr>
        <p:spPr>
          <a:xfrm>
            <a:off x="3714744" y="4714884"/>
            <a:ext cx="209216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Облаковидно 8"/>
          <p:cNvSpPr/>
          <p:nvPr/>
        </p:nvSpPr>
        <p:spPr>
          <a:xfrm rot="20624599">
            <a:off x="966283" y="4398906"/>
            <a:ext cx="2046632" cy="158185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Текстово поле 9"/>
          <p:cNvSpPr txBox="1"/>
          <p:nvPr/>
        </p:nvSpPr>
        <p:spPr>
          <a:xfrm rot="20214534">
            <a:off x="843049" y="4846238"/>
            <a:ext cx="236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Прикрепени организми.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блаковидно 11"/>
          <p:cNvSpPr/>
          <p:nvPr/>
        </p:nvSpPr>
        <p:spPr>
          <a:xfrm rot="20986437">
            <a:off x="960100" y="1668620"/>
            <a:ext cx="2017494" cy="133948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Текстово поле 12"/>
          <p:cNvSpPr txBox="1"/>
          <p:nvPr/>
        </p:nvSpPr>
        <p:spPr>
          <a:xfrm rot="20788834">
            <a:off x="901726" y="1719509"/>
            <a:ext cx="217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зграждат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храната си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лаковидно 7"/>
          <p:cNvSpPr/>
          <p:nvPr/>
        </p:nvSpPr>
        <p:spPr>
          <a:xfrm rot="1672693">
            <a:off x="6756091" y="4100260"/>
            <a:ext cx="1903993" cy="150001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Текстово поле 10"/>
          <p:cNvSpPr txBox="1"/>
          <p:nvPr/>
        </p:nvSpPr>
        <p:spPr>
          <a:xfrm rot="1717034">
            <a:off x="6653904" y="4397920"/>
            <a:ext cx="222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Движат се свободно.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блаковидно 13"/>
          <p:cNvSpPr/>
          <p:nvPr/>
        </p:nvSpPr>
        <p:spPr>
          <a:xfrm rot="1393899">
            <a:off x="6650944" y="1384317"/>
            <a:ext cx="2273234" cy="158185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Текстово поле 14"/>
          <p:cNvSpPr txBox="1"/>
          <p:nvPr/>
        </p:nvSpPr>
        <p:spPr>
          <a:xfrm rot="1292724">
            <a:off x="6561198" y="1647585"/>
            <a:ext cx="238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изграждат храната си</a:t>
            </a:r>
          </a:p>
          <a:p>
            <a:pPr algn="ctr"/>
            <a:r>
              <a:rPr lang="bg-BG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сами.</a:t>
            </a:r>
            <a:endParaRPr lang="en-GB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857223" y="285728"/>
            <a:ext cx="8286777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газ</a:t>
            </a:r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отделят</a:t>
            </a:r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растенията</a:t>
            </a:r>
          </a:p>
          <a:p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</a:t>
            </a:r>
            <a:r>
              <a:rPr lang="bg-BG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производството на храната 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си?</a:t>
            </a:r>
            <a:endParaRPr lang="en-GB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въглероден диоксид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 пара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Картина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6" name="Стрелка нагоре 15"/>
          <p:cNvSpPr/>
          <p:nvPr/>
        </p:nvSpPr>
        <p:spPr>
          <a:xfrm rot="1727899">
            <a:off x="7668623" y="2355372"/>
            <a:ext cx="360040" cy="792088"/>
          </a:xfrm>
          <a:prstGeom prst="upArrow">
            <a:avLst>
              <a:gd name="adj1" fmla="val 50000"/>
              <a:gd name="adj2" fmla="val 80785"/>
            </a:avLst>
          </a:prstGeom>
          <a:solidFill>
            <a:srgbClr val="C1E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Стрелка нагоре 17"/>
          <p:cNvSpPr/>
          <p:nvPr/>
        </p:nvSpPr>
        <p:spPr>
          <a:xfrm rot="1237264">
            <a:off x="6950760" y="2397591"/>
            <a:ext cx="360040" cy="792088"/>
          </a:xfrm>
          <a:prstGeom prst="upArrow">
            <a:avLst>
              <a:gd name="adj1" fmla="val 50000"/>
              <a:gd name="adj2" fmla="val 80785"/>
            </a:avLst>
          </a:prstGeom>
          <a:solidFill>
            <a:srgbClr val="C1E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stephenwhitt.files.wordpress.com/2008/08/tre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857496"/>
            <a:ext cx="4214842" cy="336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4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187624" y="116586"/>
            <a:ext cx="7800927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кой газ </a:t>
            </a:r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поглъщат 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растенията</a:t>
            </a:r>
          </a:p>
          <a:p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дишане?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въглероден диоксид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 пара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Картина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8" name="Стрелка нагоре 7"/>
          <p:cNvSpPr/>
          <p:nvPr/>
        </p:nvSpPr>
        <p:spPr>
          <a:xfrm rot="11940575">
            <a:off x="7668623" y="2355372"/>
            <a:ext cx="360040" cy="792088"/>
          </a:xfrm>
          <a:prstGeom prst="upArrow">
            <a:avLst>
              <a:gd name="adj1" fmla="val 50000"/>
              <a:gd name="adj2" fmla="val 80785"/>
            </a:avLst>
          </a:prstGeom>
          <a:solidFill>
            <a:srgbClr val="C1E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Стрелка нагоре 12"/>
          <p:cNvSpPr/>
          <p:nvPr/>
        </p:nvSpPr>
        <p:spPr>
          <a:xfrm rot="11221149">
            <a:off x="6833627" y="2519337"/>
            <a:ext cx="360040" cy="792088"/>
          </a:xfrm>
          <a:prstGeom prst="upArrow">
            <a:avLst>
              <a:gd name="adj1" fmla="val 50000"/>
              <a:gd name="adj2" fmla="val 80785"/>
            </a:avLst>
          </a:prstGeom>
          <a:solidFill>
            <a:srgbClr val="C1E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http://stephenwhitt.files.wordpress.com/2008/08/tre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857496"/>
            <a:ext cx="4214842" cy="336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071538" y="116586"/>
            <a:ext cx="7917013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какво е необходим</a:t>
            </a:r>
          </a:p>
          <a:p>
            <a:pPr algn="r"/>
            <a:r>
              <a:rPr lang="bg-BG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кислородът</a:t>
            </a:r>
            <a:r>
              <a:rPr lang="bg-BG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животните?</a:t>
            </a:r>
            <a:endParaRPr lang="en-GB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000100" y="1667863"/>
            <a:ext cx="7388352" cy="121592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хранене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000100" y="3000372"/>
            <a:ext cx="7388352" cy="121592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дишане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000100" y="4332882"/>
            <a:ext cx="7388352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4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размножаване</a:t>
            </a:r>
            <a:endParaRPr lang="en-GB" sz="44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Картина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2050" name="Picture 2" descr="D:\Foteva\картини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571612"/>
            <a:ext cx="3011930" cy="379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a\fonove za prez\Шаблони_и_фонове_за_Power_Point\Шаблони и фоонве за Power Point\120_sbornik__7_fon\sbornik № 7_fon\6-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" y="33450"/>
            <a:ext cx="9146071" cy="6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 контейнер 3"/>
          <p:cNvSpPr txBox="1">
            <a:spLocks/>
          </p:cNvSpPr>
          <p:nvPr/>
        </p:nvSpPr>
        <p:spPr>
          <a:xfrm>
            <a:off x="155448" y="17948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Запомнете…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98556" y="1196752"/>
            <a:ext cx="734481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дишането</a:t>
            </a:r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всички организми е нужен </a:t>
            </a:r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лаковидно 3"/>
          <p:cNvSpPr/>
          <p:nvPr/>
        </p:nvSpPr>
        <p:spPr>
          <a:xfrm>
            <a:off x="2411760" y="2492896"/>
            <a:ext cx="4464496" cy="1152128"/>
          </a:xfrm>
          <a:prstGeom prst="cloud">
            <a:avLst/>
          </a:prstGeom>
          <a:solidFill>
            <a:srgbClr val="C1E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кислород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http://straightfromtheinside.files.wordpress.com/2009/03/animal_right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067" y="3683817"/>
            <a:ext cx="3916486" cy="267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bgstroitel.com/content/article/2318/Image/shadegard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" y="3857628"/>
            <a:ext cx="3413033" cy="272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ubite.com/wp-content/uploads/2009/07/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62" y="4357694"/>
            <a:ext cx="143754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0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авоъгълник 3"/>
          <p:cNvSpPr/>
          <p:nvPr/>
        </p:nvSpPr>
        <p:spPr>
          <a:xfrm>
            <a:off x="2085658" y="1173429"/>
            <a:ext cx="506100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дишат с</a:t>
            </a:r>
          </a:p>
        </p:txBody>
      </p:sp>
    </p:spTree>
    <p:extLst>
      <p:ext uri="{BB962C8B-B14F-4D97-AF65-F5344CB8AC3E}">
        <p14:creationId xmlns:p14="http://schemas.microsoft.com/office/powerpoint/2010/main" val="3781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899592" y="2776330"/>
            <a:ext cx="317262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ели дробове 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085658" y="1173429"/>
            <a:ext cx="506100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дишат с</a:t>
            </a:r>
          </a:p>
        </p:txBody>
      </p:sp>
      <p:pic>
        <p:nvPicPr>
          <p:cNvPr id="3074" name="Picture 2" descr="belchohristovcom15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8" y="3743872"/>
            <a:ext cx="3368129" cy="252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899592" y="2776330"/>
            <a:ext cx="317262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ели дробове 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5040935" y="2776330"/>
            <a:ext cx="3022167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риле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085658" y="1173429"/>
            <a:ext cx="506100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дишат с</a:t>
            </a:r>
          </a:p>
        </p:txBody>
      </p:sp>
      <p:pic>
        <p:nvPicPr>
          <p:cNvPr id="3074" name="Picture 2" descr="belchohristovcom15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8" y="3743872"/>
            <a:ext cx="3368129" cy="252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roupinganimals.pbworks.com/f/1245682287/labelled%20fish%27s%20gill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58" y="3621854"/>
            <a:ext cx="4009603" cy="277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17509" y="1142612"/>
            <a:ext cx="8092147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Едно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тяло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 определя като 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организъм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ако извършва 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жизнени процеси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84594" y="5877272"/>
            <a:ext cx="846312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Сравнете картините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mars_su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3" y="2636912"/>
            <a:ext cx="42862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arth_sur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73" y="2636912"/>
            <a:ext cx="42862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1798638" y="0"/>
            <a:ext cx="734536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Огради животните, които дишат </a:t>
            </a:r>
            <a:r>
              <a:rPr lang="bg-BG" sz="3200" b="1" spc="50" dirty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32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бели дробове.</a:t>
            </a:r>
            <a:endParaRPr lang="en-GB" sz="3200" b="1" spc="50" dirty="0">
              <a:ln w="11430"/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Красиви снимки на животн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719" y="1403129"/>
            <a:ext cx="1478803" cy="14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nd animal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7" y="4213931"/>
            <a:ext cx="1584176" cy="21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and animal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9" y="4437113"/>
            <a:ext cx="1368152" cy="20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and animal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4535" y="4725144"/>
            <a:ext cx="2642429" cy="17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3.gstatic.com/images?q=tbn:ANd9GcRJbwFgJ_nffuE9Gyi7z2aelW4vxrGHSPdm7uQEk7M0DKD_GIz-XeZOZ6s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980728"/>
            <a:ext cx="1984327" cy="1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ish2.gif (25325 bytes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39668"/>
            <a:ext cx="1466797" cy="1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rey nurse shark full view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1673" y="3423684"/>
            <a:ext cx="2701571" cy="7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onarch Butterfl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4061"/>
            <a:ext cx="1454879" cy="9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0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расиви снимки на животн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719" y="1403129"/>
            <a:ext cx="1478803" cy="14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and animal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7" y="4213931"/>
            <a:ext cx="1584176" cy="21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nd animal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9" y="4437113"/>
            <a:ext cx="1368152" cy="20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nd animal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4535" y="4725144"/>
            <a:ext cx="2642429" cy="17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3.gstatic.com/images?q=tbn:ANd9GcRJbwFgJ_nffuE9Gyi7z2aelW4vxrGHSPdm7uQEk7M0DKD_GIz-XeZOZ6s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980728"/>
            <a:ext cx="1984327" cy="1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ish2.gif (25325 bytes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39668"/>
            <a:ext cx="1466797" cy="1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grey nurse shark full vie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1673" y="3423684"/>
            <a:ext cx="2701571" cy="7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narch Butterfl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4061"/>
            <a:ext cx="1454879" cy="9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357290" y="1142984"/>
            <a:ext cx="1928826" cy="19288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1000100" y="4357694"/>
            <a:ext cx="1785950" cy="21431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 rot="1975255">
            <a:off x="3839750" y="4074620"/>
            <a:ext cx="1872331" cy="24731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/>
          <p:cNvSpPr/>
          <p:nvPr/>
        </p:nvSpPr>
        <p:spPr>
          <a:xfrm>
            <a:off x="6072198" y="4572008"/>
            <a:ext cx="2786082" cy="20717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6786578" y="928670"/>
            <a:ext cx="2143140" cy="17859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115616" y="908720"/>
            <a:ext cx="69165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Повечето растения</a:t>
            </a:r>
          </a:p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 размножават със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семена</a:t>
            </a:r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bg-BG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raw-living-food-success.com/images/see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7133" y="2109050"/>
            <a:ext cx="6306737" cy="423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09348" y="2896938"/>
            <a:ext cx="648074" cy="5034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4965532" y="2896938"/>
            <a:ext cx="720080" cy="5034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77206" y="1142612"/>
            <a:ext cx="896448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разпространението</a:t>
            </a:r>
          </a:p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семената</a:t>
            </a:r>
          </a:p>
          <a:p>
            <a:pPr algn="ctr"/>
            <a:r>
              <a:rPr lang="bg-BG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помагат </a:t>
            </a:r>
            <a:endParaRPr lang="bg-BG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www.ssqq.com/stories/images/mud%20volleyball%202002%20wind%20go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8680"/>
            <a:ext cx="3136371" cy="29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imal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70" y="3148680"/>
            <a:ext cx="2747455" cy="30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1407850" y="13166"/>
            <a:ext cx="73448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Оградете семената,</a:t>
            </a:r>
          </a:p>
          <a:p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които се разпространяват от</a:t>
            </a:r>
            <a:r>
              <a:rPr lang="bg-BG" sz="3200" b="1" spc="50" dirty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32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вятъра.</a:t>
            </a:r>
            <a:endParaRPr lang="en-GB" sz="3200" b="1" spc="50" dirty="0">
              <a:ln w="11430"/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://www.nunukphotos.com/images/yellow-salsify-seeds-p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93" y="3870100"/>
            <a:ext cx="1296146" cy="1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dreamstime.com/sycamore-seeds-thumb3376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AFD"/>
              </a:clrFrom>
              <a:clrTo>
                <a:srgbClr val="FC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47" y="1647606"/>
            <a:ext cx="2183169" cy="16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istockphoto.com/file_thumbview_approve/8155346/2/istockphoto_8155346-sycamore-seed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38" y="3494277"/>
            <a:ext cx="3058711" cy="25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istockphoto.com/file_thumbview_approve/4829053/2/istockphoto_4829053-sycamore-seeds-isolated-with-high-key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6900" y="1147308"/>
            <a:ext cx="2229515" cy="21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rockymountainsoap.com/ir/oi/1000144/137171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20" y="2288315"/>
            <a:ext cx="2013280" cy="2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joyconnector.com/wp-content/uploads/2010/07/grapeseed-banner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71" y="47026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reamstime.com/sycamore-seeds-thumb3376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AFD"/>
              </a:clrFrom>
              <a:clrTo>
                <a:srgbClr val="FC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47" y="1647606"/>
            <a:ext cx="2183169" cy="16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istockphoto.com/file_thumbview_approve/8155346/2/istockphoto_8155346-sycamore-see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38" y="3494277"/>
            <a:ext cx="3058711" cy="25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istockphoto.com/file_thumbview_approve/4829053/2/istockphoto_4829053-sycamore-seeds-isolated-with-high-key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6900" y="1147308"/>
            <a:ext cx="2229515" cy="21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rockymountainsoap.com/ir/oi/1000144/137171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20" y="2288315"/>
            <a:ext cx="2013280" cy="2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joyconnector.com/wp-content/uploads/2010/07/grapeseed-bann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71" y="47026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Текстов контейнер 3"/>
          <p:cNvSpPr txBox="1">
            <a:spLocks/>
          </p:cNvSpPr>
          <p:nvPr/>
        </p:nvSpPr>
        <p:spPr>
          <a:xfrm>
            <a:off x="109143" y="5848489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как се разпространяват останалите семена?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Свободна форма 10"/>
          <p:cNvSpPr/>
          <p:nvPr/>
        </p:nvSpPr>
        <p:spPr>
          <a:xfrm>
            <a:off x="1187624" y="1647605"/>
            <a:ext cx="2783875" cy="1925411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2" name="Свободна форма 11"/>
          <p:cNvSpPr/>
          <p:nvPr/>
        </p:nvSpPr>
        <p:spPr>
          <a:xfrm>
            <a:off x="5878339" y="1010019"/>
            <a:ext cx="2582094" cy="2274965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Свободна форма 12"/>
          <p:cNvSpPr/>
          <p:nvPr/>
        </p:nvSpPr>
        <p:spPr>
          <a:xfrm>
            <a:off x="1010815" y="3898515"/>
            <a:ext cx="2304256" cy="1949974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14" name="Picture 2" descr="http://www.nunukphotos.com/images/yellow-salsify-seeds-pv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93" y="3870100"/>
            <a:ext cx="1296146" cy="1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1121883" y="22920"/>
            <a:ext cx="73448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Оградете какво е </a:t>
            </a:r>
            <a:r>
              <a:rPr lang="bg-BG" sz="32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</a:t>
            </a:r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за да се </a:t>
            </a:r>
            <a:r>
              <a:rPr lang="bg-BG" sz="32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развият семената</a:t>
            </a:r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Вълна 5"/>
          <p:cNvSpPr/>
          <p:nvPr/>
        </p:nvSpPr>
        <p:spPr>
          <a:xfrm rot="593933">
            <a:off x="1121883" y="2924944"/>
            <a:ext cx="2310526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топлина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ълна 6"/>
          <p:cNvSpPr/>
          <p:nvPr/>
        </p:nvSpPr>
        <p:spPr>
          <a:xfrm rot="421987">
            <a:off x="5796136" y="4881467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въздух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ълна 8"/>
          <p:cNvSpPr/>
          <p:nvPr/>
        </p:nvSpPr>
        <p:spPr>
          <a:xfrm rot="20670329">
            <a:off x="4932040" y="3114532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саксия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ълна 9"/>
          <p:cNvSpPr/>
          <p:nvPr/>
        </p:nvSpPr>
        <p:spPr>
          <a:xfrm rot="921898">
            <a:off x="6596066" y="1616288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вазичка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ълна 10"/>
          <p:cNvSpPr/>
          <p:nvPr/>
        </p:nvSpPr>
        <p:spPr>
          <a:xfrm rot="21051752">
            <a:off x="3112218" y="1591096"/>
            <a:ext cx="2310526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светлина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Вълна 8"/>
          <p:cNvSpPr/>
          <p:nvPr/>
        </p:nvSpPr>
        <p:spPr>
          <a:xfrm rot="20670329">
            <a:off x="1859339" y="4488861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7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вободна форма 9"/>
          <p:cNvSpPr/>
          <p:nvPr/>
        </p:nvSpPr>
        <p:spPr>
          <a:xfrm rot="266111">
            <a:off x="963593" y="2519670"/>
            <a:ext cx="2604686" cy="1440880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Свободна форма 10"/>
          <p:cNvSpPr/>
          <p:nvPr/>
        </p:nvSpPr>
        <p:spPr>
          <a:xfrm rot="20985824">
            <a:off x="1686574" y="4148718"/>
            <a:ext cx="2608874" cy="1527583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2" name="Свободна форма 11"/>
          <p:cNvSpPr/>
          <p:nvPr/>
        </p:nvSpPr>
        <p:spPr>
          <a:xfrm rot="324087">
            <a:off x="5649697" y="4457803"/>
            <a:ext cx="2519930" cy="1568911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4" name="Вълна 23"/>
          <p:cNvSpPr/>
          <p:nvPr/>
        </p:nvSpPr>
        <p:spPr>
          <a:xfrm rot="593933">
            <a:off x="1121883" y="2924944"/>
            <a:ext cx="2310526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топлина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Вълна 24"/>
          <p:cNvSpPr/>
          <p:nvPr/>
        </p:nvSpPr>
        <p:spPr>
          <a:xfrm rot="421987">
            <a:off x="5796136" y="4881467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въздух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Вълна 26"/>
          <p:cNvSpPr/>
          <p:nvPr/>
        </p:nvSpPr>
        <p:spPr>
          <a:xfrm rot="20670329">
            <a:off x="4932040" y="3114532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саксия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Вълна 27"/>
          <p:cNvSpPr/>
          <p:nvPr/>
        </p:nvSpPr>
        <p:spPr>
          <a:xfrm rot="921898">
            <a:off x="6596066" y="1616288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вазичка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Вълна 28"/>
          <p:cNvSpPr/>
          <p:nvPr/>
        </p:nvSpPr>
        <p:spPr>
          <a:xfrm rot="21051752">
            <a:off x="3112218" y="1591096"/>
            <a:ext cx="2310526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светлина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Вълна 8"/>
          <p:cNvSpPr/>
          <p:nvPr/>
        </p:nvSpPr>
        <p:spPr>
          <a:xfrm rot="20670329">
            <a:off x="1859339" y="4488861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2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012698" y="116586"/>
            <a:ext cx="7975853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орган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 свързан с процеса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размножаване на растенията?</a:t>
            </a:r>
            <a:endParaRPr lang="bg-BG" sz="36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Контейнер за съдържание 8"/>
          <p:cNvSpPr txBox="1">
            <a:spLocks/>
          </p:cNvSpPr>
          <p:nvPr/>
        </p:nvSpPr>
        <p:spPr bwMode="auto">
          <a:xfrm>
            <a:off x="1524000" y="1825752"/>
            <a:ext cx="7388352" cy="12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7" tIns="34654" rIns="90877" bIns="34654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тичинки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нтейнер за съдържание 9"/>
          <p:cNvSpPr txBox="1">
            <a:spLocks/>
          </p:cNvSpPr>
          <p:nvPr/>
        </p:nvSpPr>
        <p:spPr bwMode="auto">
          <a:xfrm>
            <a:off x="1524000" y="3158261"/>
            <a:ext cx="7388352" cy="12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7" tIns="34654" rIns="90877" bIns="34654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листенца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10"/>
          <p:cNvSpPr txBox="1">
            <a:spLocks/>
          </p:cNvSpPr>
          <p:nvPr/>
        </p:nvSpPr>
        <p:spPr bwMode="auto">
          <a:xfrm>
            <a:off x="1524000" y="4490771"/>
            <a:ext cx="7388352" cy="12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7" tIns="34654" rIns="90877" bIns="34654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плодник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Картина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3074" name="Picture 2" descr="D:\Foteva\картини\Lilium_-_Kims_White_-_stamens_and_stig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19" y="2285992"/>
            <a:ext cx="440444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331640" y="116586"/>
            <a:ext cx="7656911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g-BG" sz="3600" b="1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етап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 част от процеса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размножаване на растенията?</a:t>
            </a:r>
            <a:endParaRPr lang="bg-BG" sz="36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опрашване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оплождане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Картина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2" name="Picture 2" descr="D:\Foteva\картини\Pollination-cover-mai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3771900" cy="38576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0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5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114261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Жизнените процеси …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403530" y="2348880"/>
            <a:ext cx="4160153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…са характерни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всички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живи организми.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3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331640" y="116586"/>
            <a:ext cx="7656911" cy="1440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кой процес участва пчелата на картината?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опрашване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оплождане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8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en-GB" sz="48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:\Foteva\картини\pollenb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428868"/>
            <a:ext cx="3929058" cy="2619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0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331640" y="116586"/>
            <a:ext cx="7656912" cy="75918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Кой процес виждате на картината?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1"/>
          </p:nvPr>
        </p:nvSpPr>
        <p:spPr>
          <a:xfrm rot="16200000">
            <a:off x="1413009" y="755344"/>
            <a:ext cx="1080121" cy="340309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оплождане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2"/>
          </p:nvPr>
        </p:nvSpPr>
        <p:spPr>
          <a:xfrm rot="16200000">
            <a:off x="6900702" y="1088057"/>
            <a:ext cx="791370" cy="273630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D:\Mama\картинки за табла и уроци\starting-seed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3212976"/>
            <a:ext cx="7344815" cy="35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Контейнер за съдържание 9"/>
          <p:cNvSpPr txBox="1">
            <a:spLocks/>
          </p:cNvSpPr>
          <p:nvPr/>
        </p:nvSpPr>
        <p:spPr>
          <a:xfrm rot="16200000">
            <a:off x="4329527" y="748683"/>
            <a:ext cx="1019679" cy="3415053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опрашване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Картина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7832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395536" y="116586"/>
            <a:ext cx="8593016" cy="11521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Жизненият цикъл</a:t>
            </a: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всички растения е: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187624" y="1124744"/>
            <a:ext cx="8108025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многогодишен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187624" y="2420888"/>
            <a:ext cx="7388352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едногодишен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204179" y="5067376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различен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>
          <a:xfrm>
            <a:off x="1225490" y="3717032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двугодишен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Картина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  <p:pic>
        <p:nvPicPr>
          <p:cNvPr id="5122" name="Picture 2" descr="D:\Foteva\картини\USFS-Pollination-Poster-main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8" y="1687590"/>
            <a:ext cx="5368968" cy="43131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авоъгълник 3"/>
          <p:cNvSpPr/>
          <p:nvPr/>
        </p:nvSpPr>
        <p:spPr>
          <a:xfrm>
            <a:off x="1428728" y="1214422"/>
            <a:ext cx="710944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</a:t>
            </a:r>
            <a:r>
              <a:rPr lang="bg-BG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 размножават</a:t>
            </a:r>
            <a:endParaRPr lang="bg-BG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899592" y="2776330"/>
            <a:ext cx="317262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яйца 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428728" y="1214422"/>
            <a:ext cx="710944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</a:t>
            </a:r>
            <a:r>
              <a:rPr lang="bg-BG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 размножават</a:t>
            </a:r>
            <a:endParaRPr lang="bg-BG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 descr="D:\Foteva\картини\frog_solomon_islelea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143140" cy="2030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Foteva\картини\article-1029031-01B9310000000578-106_468x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857628"/>
            <a:ext cx="2582310" cy="21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>
            <a:off x="3327220" y="1961752"/>
            <a:ext cx="57606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5148064" y="1961752"/>
            <a:ext cx="50405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899592" y="2776330"/>
            <a:ext cx="317262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яйца 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5040935" y="2776330"/>
            <a:ext cx="3022167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раждане</a:t>
            </a:r>
            <a:endParaRPr lang="en-GB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428728" y="1214422"/>
            <a:ext cx="710944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Животните </a:t>
            </a:r>
            <a:r>
              <a:rPr lang="bg-BG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 размножават</a:t>
            </a:r>
            <a:endParaRPr lang="bg-BG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4" descr="http://www.information-bg.com/bulgaria/images/luv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876"/>
            <a:ext cx="3022377" cy="2643206"/>
          </a:xfrm>
          <a:prstGeom prst="rect">
            <a:avLst/>
          </a:prstGeom>
          <a:noFill/>
        </p:spPr>
      </p:pic>
      <p:pic>
        <p:nvPicPr>
          <p:cNvPr id="7171" name="Picture 3" descr="D:\Foteva\картини\frog_solomon_islelea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143140" cy="2030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Foteva\картини\article-1029031-01B9310000000578-106_468x2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857628"/>
            <a:ext cx="2582310" cy="21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1798638" y="0"/>
            <a:ext cx="734536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200" b="1" spc="50" dirty="0" smtClean="0">
                <a:ln w="11430"/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Огради животните, които са </a:t>
            </a:r>
            <a:r>
              <a:rPr lang="bg-BG" sz="32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раждащи.</a:t>
            </a:r>
            <a:endParaRPr lang="en-GB" sz="3200" b="1" spc="50" dirty="0">
              <a:ln w="11430"/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Красиви снимки на животн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719" y="1403129"/>
            <a:ext cx="1478803" cy="14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nd animal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7" y="4213931"/>
            <a:ext cx="1584176" cy="21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and animal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9" y="4437113"/>
            <a:ext cx="1368152" cy="20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and animal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4535" y="4725144"/>
            <a:ext cx="2642429" cy="17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ish2.gif (25325 bytes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39668"/>
            <a:ext cx="1466797" cy="1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onarch Butterfl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4061"/>
            <a:ext cx="1454879" cy="9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Foteva\картини\Картина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44053"/>
            <a:ext cx="2000264" cy="1205702"/>
          </a:xfrm>
          <a:prstGeom prst="rect">
            <a:avLst/>
          </a:prstGeom>
          <a:noFill/>
        </p:spPr>
      </p:pic>
      <p:pic>
        <p:nvPicPr>
          <p:cNvPr id="10243" name="Picture 3" descr="D:\Foteva\картини\Картина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286600"/>
            <a:ext cx="1370013" cy="13629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0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расиви снимки на животн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719" y="1403129"/>
            <a:ext cx="1478803" cy="14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and animal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0496" y="4214818"/>
            <a:ext cx="1584176" cy="21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nd animal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9" y="4437113"/>
            <a:ext cx="1368152" cy="20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nd animal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AEF"/>
              </a:clrFrom>
              <a:clrTo>
                <a:srgbClr val="F8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4535" y="4725144"/>
            <a:ext cx="2642429" cy="17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sh2.gif (25325 byte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39668"/>
            <a:ext cx="1466797" cy="1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onarch Butterfl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4061"/>
            <a:ext cx="1454879" cy="9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oteva\картини\Картина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44053"/>
            <a:ext cx="2000264" cy="1205702"/>
          </a:xfrm>
          <a:prstGeom prst="rect">
            <a:avLst/>
          </a:prstGeom>
          <a:noFill/>
        </p:spPr>
      </p:pic>
      <p:pic>
        <p:nvPicPr>
          <p:cNvPr id="10" name="Picture 3" descr="D:\Foteva\картини\Картина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286600"/>
            <a:ext cx="1370013" cy="1362924"/>
          </a:xfrm>
          <a:prstGeom prst="rect">
            <a:avLst/>
          </a:prstGeom>
          <a:noFill/>
        </p:spPr>
      </p:pic>
      <p:sp>
        <p:nvSpPr>
          <p:cNvPr id="11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 проверим…</a:t>
            </a:r>
            <a:endParaRPr lang="en-GB" sz="3200" dirty="0"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вободна форма 9"/>
          <p:cNvSpPr/>
          <p:nvPr/>
        </p:nvSpPr>
        <p:spPr>
          <a:xfrm rot="266111">
            <a:off x="6858141" y="1065933"/>
            <a:ext cx="1928573" cy="1797175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Свободна форма 10"/>
          <p:cNvSpPr/>
          <p:nvPr/>
        </p:nvSpPr>
        <p:spPr>
          <a:xfrm rot="20985824">
            <a:off x="1089446" y="4326654"/>
            <a:ext cx="1642312" cy="2256455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4" name="Свободна форма 11"/>
          <p:cNvSpPr/>
          <p:nvPr/>
        </p:nvSpPr>
        <p:spPr>
          <a:xfrm rot="324087">
            <a:off x="5997093" y="4639374"/>
            <a:ext cx="2830357" cy="1933710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5" name="Свободна форма 9"/>
          <p:cNvSpPr/>
          <p:nvPr/>
        </p:nvSpPr>
        <p:spPr>
          <a:xfrm rot="21003354">
            <a:off x="1937089" y="3096498"/>
            <a:ext cx="2567369" cy="1335302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6" name="Свободна форма 10"/>
          <p:cNvSpPr/>
          <p:nvPr/>
        </p:nvSpPr>
        <p:spPr>
          <a:xfrm rot="1980360">
            <a:off x="3937501" y="4005898"/>
            <a:ext cx="1642312" cy="2615881"/>
          </a:xfrm>
          <a:custGeom>
            <a:avLst/>
            <a:gdLst>
              <a:gd name="connsiteX0" fmla="*/ 2797791 w 2934269"/>
              <a:gd name="connsiteY0" fmla="*/ 887104 h 2320119"/>
              <a:gd name="connsiteX1" fmla="*/ 2756848 w 2934269"/>
              <a:gd name="connsiteY1" fmla="*/ 777922 h 2320119"/>
              <a:gd name="connsiteX2" fmla="*/ 2729552 w 2934269"/>
              <a:gd name="connsiteY2" fmla="*/ 696036 h 2320119"/>
              <a:gd name="connsiteX3" fmla="*/ 2715904 w 2934269"/>
              <a:gd name="connsiteY3" fmla="*/ 655092 h 2320119"/>
              <a:gd name="connsiteX4" fmla="*/ 2674961 w 2934269"/>
              <a:gd name="connsiteY4" fmla="*/ 573206 h 2320119"/>
              <a:gd name="connsiteX5" fmla="*/ 2579427 w 2934269"/>
              <a:gd name="connsiteY5" fmla="*/ 450376 h 2320119"/>
              <a:gd name="connsiteX6" fmla="*/ 2552131 w 2934269"/>
              <a:gd name="connsiteY6" fmla="*/ 409433 h 2320119"/>
              <a:gd name="connsiteX7" fmla="*/ 2511188 w 2934269"/>
              <a:gd name="connsiteY7" fmla="*/ 368489 h 2320119"/>
              <a:gd name="connsiteX8" fmla="*/ 2483892 w 2934269"/>
              <a:gd name="connsiteY8" fmla="*/ 327546 h 2320119"/>
              <a:gd name="connsiteX9" fmla="*/ 2402006 w 2934269"/>
              <a:gd name="connsiteY9" fmla="*/ 286603 h 2320119"/>
              <a:gd name="connsiteX10" fmla="*/ 2320119 w 2934269"/>
              <a:gd name="connsiteY10" fmla="*/ 232012 h 2320119"/>
              <a:gd name="connsiteX11" fmla="*/ 2101755 w 2934269"/>
              <a:gd name="connsiteY11" fmla="*/ 150125 h 2320119"/>
              <a:gd name="connsiteX12" fmla="*/ 2047164 w 2934269"/>
              <a:gd name="connsiteY12" fmla="*/ 122830 h 2320119"/>
              <a:gd name="connsiteX13" fmla="*/ 1951630 w 2934269"/>
              <a:gd name="connsiteY13" fmla="*/ 95534 h 2320119"/>
              <a:gd name="connsiteX14" fmla="*/ 1910686 w 2934269"/>
              <a:gd name="connsiteY14" fmla="*/ 68239 h 2320119"/>
              <a:gd name="connsiteX15" fmla="*/ 1828800 w 2934269"/>
              <a:gd name="connsiteY15" fmla="*/ 40943 h 2320119"/>
              <a:gd name="connsiteX16" fmla="*/ 1787857 w 2934269"/>
              <a:gd name="connsiteY16" fmla="*/ 27295 h 2320119"/>
              <a:gd name="connsiteX17" fmla="*/ 1733266 w 2934269"/>
              <a:gd name="connsiteY17" fmla="*/ 13648 h 2320119"/>
              <a:gd name="connsiteX18" fmla="*/ 1692322 w 2934269"/>
              <a:gd name="connsiteY18" fmla="*/ 0 h 2320119"/>
              <a:gd name="connsiteX19" fmla="*/ 1269242 w 2934269"/>
              <a:gd name="connsiteY19" fmla="*/ 13648 h 2320119"/>
              <a:gd name="connsiteX20" fmla="*/ 1132764 w 2934269"/>
              <a:gd name="connsiteY20" fmla="*/ 54591 h 2320119"/>
              <a:gd name="connsiteX21" fmla="*/ 1037230 w 2934269"/>
              <a:gd name="connsiteY21" fmla="*/ 81886 h 2320119"/>
              <a:gd name="connsiteX22" fmla="*/ 955343 w 2934269"/>
              <a:gd name="connsiteY22" fmla="*/ 95534 h 2320119"/>
              <a:gd name="connsiteX23" fmla="*/ 832513 w 2934269"/>
              <a:gd name="connsiteY23" fmla="*/ 136477 h 2320119"/>
              <a:gd name="connsiteX24" fmla="*/ 791570 w 2934269"/>
              <a:gd name="connsiteY24" fmla="*/ 150125 h 2320119"/>
              <a:gd name="connsiteX25" fmla="*/ 655092 w 2934269"/>
              <a:gd name="connsiteY25" fmla="*/ 177421 h 2320119"/>
              <a:gd name="connsiteX26" fmla="*/ 518615 w 2934269"/>
              <a:gd name="connsiteY26" fmla="*/ 218364 h 2320119"/>
              <a:gd name="connsiteX27" fmla="*/ 423080 w 2934269"/>
              <a:gd name="connsiteY27" fmla="*/ 272955 h 2320119"/>
              <a:gd name="connsiteX28" fmla="*/ 382137 w 2934269"/>
              <a:gd name="connsiteY28" fmla="*/ 286603 h 2320119"/>
              <a:gd name="connsiteX29" fmla="*/ 272955 w 2934269"/>
              <a:gd name="connsiteY29" fmla="*/ 368489 h 2320119"/>
              <a:gd name="connsiteX30" fmla="*/ 232012 w 2934269"/>
              <a:gd name="connsiteY30" fmla="*/ 395785 h 2320119"/>
              <a:gd name="connsiteX31" fmla="*/ 150125 w 2934269"/>
              <a:gd name="connsiteY31" fmla="*/ 477672 h 2320119"/>
              <a:gd name="connsiteX32" fmla="*/ 40943 w 2934269"/>
              <a:gd name="connsiteY32" fmla="*/ 641445 h 2320119"/>
              <a:gd name="connsiteX33" fmla="*/ 13648 w 2934269"/>
              <a:gd name="connsiteY33" fmla="*/ 750627 h 2320119"/>
              <a:gd name="connsiteX34" fmla="*/ 0 w 2934269"/>
              <a:gd name="connsiteY34" fmla="*/ 859809 h 2320119"/>
              <a:gd name="connsiteX35" fmla="*/ 13648 w 2934269"/>
              <a:gd name="connsiteY35" fmla="*/ 1378424 h 2320119"/>
              <a:gd name="connsiteX36" fmla="*/ 27295 w 2934269"/>
              <a:gd name="connsiteY36" fmla="*/ 1419367 h 2320119"/>
              <a:gd name="connsiteX37" fmla="*/ 40943 w 2934269"/>
              <a:gd name="connsiteY37" fmla="*/ 1473958 h 2320119"/>
              <a:gd name="connsiteX38" fmla="*/ 81886 w 2934269"/>
              <a:gd name="connsiteY38" fmla="*/ 1542197 h 2320119"/>
              <a:gd name="connsiteX39" fmla="*/ 109182 w 2934269"/>
              <a:gd name="connsiteY39" fmla="*/ 1637731 h 2320119"/>
              <a:gd name="connsiteX40" fmla="*/ 136477 w 2934269"/>
              <a:gd name="connsiteY40" fmla="*/ 1692322 h 2320119"/>
              <a:gd name="connsiteX41" fmla="*/ 150125 w 2934269"/>
              <a:gd name="connsiteY41" fmla="*/ 1733266 h 2320119"/>
              <a:gd name="connsiteX42" fmla="*/ 177421 w 2934269"/>
              <a:gd name="connsiteY42" fmla="*/ 1774209 h 2320119"/>
              <a:gd name="connsiteX43" fmla="*/ 218364 w 2934269"/>
              <a:gd name="connsiteY43" fmla="*/ 1869743 h 2320119"/>
              <a:gd name="connsiteX44" fmla="*/ 300251 w 2934269"/>
              <a:gd name="connsiteY44" fmla="*/ 1992573 h 2320119"/>
              <a:gd name="connsiteX45" fmla="*/ 341194 w 2934269"/>
              <a:gd name="connsiteY45" fmla="*/ 2033516 h 2320119"/>
              <a:gd name="connsiteX46" fmla="*/ 368489 w 2934269"/>
              <a:gd name="connsiteY46" fmla="*/ 2074460 h 2320119"/>
              <a:gd name="connsiteX47" fmla="*/ 477671 w 2934269"/>
              <a:gd name="connsiteY47" fmla="*/ 2142698 h 2320119"/>
              <a:gd name="connsiteX48" fmla="*/ 559558 w 2934269"/>
              <a:gd name="connsiteY48" fmla="*/ 2197289 h 2320119"/>
              <a:gd name="connsiteX49" fmla="*/ 641445 w 2934269"/>
              <a:gd name="connsiteY49" fmla="*/ 2224585 h 2320119"/>
              <a:gd name="connsiteX50" fmla="*/ 791570 w 2934269"/>
              <a:gd name="connsiteY50" fmla="*/ 2251880 h 2320119"/>
              <a:gd name="connsiteX51" fmla="*/ 887104 w 2934269"/>
              <a:gd name="connsiteY51" fmla="*/ 2279176 h 2320119"/>
              <a:gd name="connsiteX52" fmla="*/ 1146412 w 2934269"/>
              <a:gd name="connsiteY52" fmla="*/ 2320119 h 2320119"/>
              <a:gd name="connsiteX53" fmla="*/ 1815152 w 2934269"/>
              <a:gd name="connsiteY53" fmla="*/ 2306472 h 2320119"/>
              <a:gd name="connsiteX54" fmla="*/ 1869743 w 2934269"/>
              <a:gd name="connsiteY54" fmla="*/ 2292824 h 2320119"/>
              <a:gd name="connsiteX55" fmla="*/ 1965277 w 2934269"/>
              <a:gd name="connsiteY55" fmla="*/ 2279176 h 2320119"/>
              <a:gd name="connsiteX56" fmla="*/ 2101755 w 2934269"/>
              <a:gd name="connsiteY56" fmla="*/ 2238233 h 2320119"/>
              <a:gd name="connsiteX57" fmla="*/ 2183642 w 2934269"/>
              <a:gd name="connsiteY57" fmla="*/ 2210937 h 2320119"/>
              <a:gd name="connsiteX58" fmla="*/ 2224585 w 2934269"/>
              <a:gd name="connsiteY58" fmla="*/ 2183642 h 2320119"/>
              <a:gd name="connsiteX59" fmla="*/ 2306471 w 2934269"/>
              <a:gd name="connsiteY59" fmla="*/ 2156346 h 2320119"/>
              <a:gd name="connsiteX60" fmla="*/ 2361063 w 2934269"/>
              <a:gd name="connsiteY60" fmla="*/ 2129051 h 2320119"/>
              <a:gd name="connsiteX61" fmla="*/ 2442949 w 2934269"/>
              <a:gd name="connsiteY61" fmla="*/ 2101755 h 2320119"/>
              <a:gd name="connsiteX62" fmla="*/ 2483892 w 2934269"/>
              <a:gd name="connsiteY62" fmla="*/ 2088107 h 2320119"/>
              <a:gd name="connsiteX63" fmla="*/ 2606722 w 2934269"/>
              <a:gd name="connsiteY63" fmla="*/ 2019869 h 2320119"/>
              <a:gd name="connsiteX64" fmla="*/ 2647666 w 2934269"/>
              <a:gd name="connsiteY64" fmla="*/ 1978925 h 2320119"/>
              <a:gd name="connsiteX65" fmla="*/ 2729552 w 2934269"/>
              <a:gd name="connsiteY65" fmla="*/ 1924334 h 2320119"/>
              <a:gd name="connsiteX66" fmla="*/ 2784143 w 2934269"/>
              <a:gd name="connsiteY66" fmla="*/ 1842448 h 2320119"/>
              <a:gd name="connsiteX67" fmla="*/ 2797791 w 2934269"/>
              <a:gd name="connsiteY67" fmla="*/ 1801504 h 2320119"/>
              <a:gd name="connsiteX68" fmla="*/ 2838734 w 2934269"/>
              <a:gd name="connsiteY68" fmla="*/ 1774209 h 2320119"/>
              <a:gd name="connsiteX69" fmla="*/ 2893325 w 2934269"/>
              <a:gd name="connsiteY69" fmla="*/ 1610436 h 2320119"/>
              <a:gd name="connsiteX70" fmla="*/ 2906973 w 2934269"/>
              <a:gd name="connsiteY70" fmla="*/ 1569492 h 2320119"/>
              <a:gd name="connsiteX71" fmla="*/ 2920621 w 2934269"/>
              <a:gd name="connsiteY71" fmla="*/ 1528549 h 2320119"/>
              <a:gd name="connsiteX72" fmla="*/ 2934269 w 2934269"/>
              <a:gd name="connsiteY72" fmla="*/ 1378424 h 2320119"/>
              <a:gd name="connsiteX73" fmla="*/ 2920621 w 2934269"/>
              <a:gd name="connsiteY73" fmla="*/ 982639 h 2320119"/>
              <a:gd name="connsiteX74" fmla="*/ 2893325 w 2934269"/>
              <a:gd name="connsiteY74" fmla="*/ 941695 h 2320119"/>
              <a:gd name="connsiteX75" fmla="*/ 2852382 w 2934269"/>
              <a:gd name="connsiteY75" fmla="*/ 914400 h 2320119"/>
              <a:gd name="connsiteX76" fmla="*/ 2797791 w 2934269"/>
              <a:gd name="connsiteY76" fmla="*/ 832513 h 2320119"/>
              <a:gd name="connsiteX77" fmla="*/ 2784143 w 2934269"/>
              <a:gd name="connsiteY77" fmla="*/ 791570 h 2320119"/>
              <a:gd name="connsiteX78" fmla="*/ 2743200 w 2934269"/>
              <a:gd name="connsiteY78" fmla="*/ 73697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34269" h="2320119">
                <a:moveTo>
                  <a:pt x="2797791" y="887104"/>
                </a:moveTo>
                <a:cubicBezTo>
                  <a:pt x="2765436" y="725336"/>
                  <a:pt x="2807963" y="892931"/>
                  <a:pt x="2756848" y="777922"/>
                </a:cubicBezTo>
                <a:cubicBezTo>
                  <a:pt x="2745163" y="751630"/>
                  <a:pt x="2738651" y="723331"/>
                  <a:pt x="2729552" y="696036"/>
                </a:cubicBezTo>
                <a:cubicBezTo>
                  <a:pt x="2725003" y="682388"/>
                  <a:pt x="2723884" y="667062"/>
                  <a:pt x="2715904" y="655092"/>
                </a:cubicBezTo>
                <a:cubicBezTo>
                  <a:pt x="2594728" y="473326"/>
                  <a:pt x="2769137" y="742722"/>
                  <a:pt x="2674961" y="573206"/>
                </a:cubicBezTo>
                <a:cubicBezTo>
                  <a:pt x="2605974" y="449030"/>
                  <a:pt x="2645738" y="529948"/>
                  <a:pt x="2579427" y="450376"/>
                </a:cubicBezTo>
                <a:cubicBezTo>
                  <a:pt x="2568926" y="437775"/>
                  <a:pt x="2562632" y="422034"/>
                  <a:pt x="2552131" y="409433"/>
                </a:cubicBezTo>
                <a:cubicBezTo>
                  <a:pt x="2539775" y="394606"/>
                  <a:pt x="2523544" y="383316"/>
                  <a:pt x="2511188" y="368489"/>
                </a:cubicBezTo>
                <a:cubicBezTo>
                  <a:pt x="2500687" y="355888"/>
                  <a:pt x="2495490" y="339144"/>
                  <a:pt x="2483892" y="327546"/>
                </a:cubicBezTo>
                <a:cubicBezTo>
                  <a:pt x="2438452" y="282107"/>
                  <a:pt x="2451955" y="314353"/>
                  <a:pt x="2402006" y="286603"/>
                </a:cubicBezTo>
                <a:cubicBezTo>
                  <a:pt x="2373329" y="270671"/>
                  <a:pt x="2347415" y="250209"/>
                  <a:pt x="2320119" y="232012"/>
                </a:cubicBezTo>
                <a:cubicBezTo>
                  <a:pt x="2265470" y="195580"/>
                  <a:pt x="2166385" y="175977"/>
                  <a:pt x="2101755" y="150125"/>
                </a:cubicBezTo>
                <a:cubicBezTo>
                  <a:pt x="2082865" y="142569"/>
                  <a:pt x="2065864" y="130844"/>
                  <a:pt x="2047164" y="122830"/>
                </a:cubicBezTo>
                <a:cubicBezTo>
                  <a:pt x="2019751" y="111082"/>
                  <a:pt x="1979335" y="102460"/>
                  <a:pt x="1951630" y="95534"/>
                </a:cubicBezTo>
                <a:cubicBezTo>
                  <a:pt x="1937982" y="86436"/>
                  <a:pt x="1925675" y="74901"/>
                  <a:pt x="1910686" y="68239"/>
                </a:cubicBezTo>
                <a:cubicBezTo>
                  <a:pt x="1884394" y="56554"/>
                  <a:pt x="1856095" y="50042"/>
                  <a:pt x="1828800" y="40943"/>
                </a:cubicBezTo>
                <a:lnTo>
                  <a:pt x="1787857" y="27295"/>
                </a:lnTo>
                <a:cubicBezTo>
                  <a:pt x="1770063" y="21363"/>
                  <a:pt x="1751301" y="18801"/>
                  <a:pt x="1733266" y="13648"/>
                </a:cubicBezTo>
                <a:cubicBezTo>
                  <a:pt x="1719433" y="9696"/>
                  <a:pt x="1705970" y="4549"/>
                  <a:pt x="1692322" y="0"/>
                </a:cubicBezTo>
                <a:cubicBezTo>
                  <a:pt x="1551295" y="4549"/>
                  <a:pt x="1410112" y="5598"/>
                  <a:pt x="1269242" y="13648"/>
                </a:cubicBezTo>
                <a:cubicBezTo>
                  <a:pt x="1244344" y="15071"/>
                  <a:pt x="1144081" y="50819"/>
                  <a:pt x="1132764" y="54591"/>
                </a:cubicBezTo>
                <a:cubicBezTo>
                  <a:pt x="1093735" y="67601"/>
                  <a:pt x="1080080" y="73316"/>
                  <a:pt x="1037230" y="81886"/>
                </a:cubicBezTo>
                <a:cubicBezTo>
                  <a:pt x="1010095" y="87313"/>
                  <a:pt x="982639" y="90985"/>
                  <a:pt x="955343" y="95534"/>
                </a:cubicBezTo>
                <a:cubicBezTo>
                  <a:pt x="837701" y="142592"/>
                  <a:pt x="935362" y="107092"/>
                  <a:pt x="832513" y="136477"/>
                </a:cubicBezTo>
                <a:cubicBezTo>
                  <a:pt x="818681" y="140429"/>
                  <a:pt x="805588" y="146890"/>
                  <a:pt x="791570" y="150125"/>
                </a:cubicBezTo>
                <a:cubicBezTo>
                  <a:pt x="746364" y="160557"/>
                  <a:pt x="700585" y="168322"/>
                  <a:pt x="655092" y="177421"/>
                </a:cubicBezTo>
                <a:cubicBezTo>
                  <a:pt x="525773" y="242079"/>
                  <a:pt x="688545" y="167384"/>
                  <a:pt x="518615" y="218364"/>
                </a:cubicBezTo>
                <a:cubicBezTo>
                  <a:pt x="458805" y="236307"/>
                  <a:pt x="473332" y="247830"/>
                  <a:pt x="423080" y="272955"/>
                </a:cubicBezTo>
                <a:cubicBezTo>
                  <a:pt x="410213" y="279389"/>
                  <a:pt x="395785" y="282054"/>
                  <a:pt x="382137" y="286603"/>
                </a:cubicBezTo>
                <a:lnTo>
                  <a:pt x="272955" y="368489"/>
                </a:lnTo>
                <a:cubicBezTo>
                  <a:pt x="259833" y="378331"/>
                  <a:pt x="244271" y="384888"/>
                  <a:pt x="232012" y="395785"/>
                </a:cubicBezTo>
                <a:cubicBezTo>
                  <a:pt x="203161" y="421431"/>
                  <a:pt x="173286" y="446790"/>
                  <a:pt x="150125" y="477672"/>
                </a:cubicBezTo>
                <a:cubicBezTo>
                  <a:pt x="91542" y="555783"/>
                  <a:pt x="72703" y="567339"/>
                  <a:pt x="40943" y="641445"/>
                </a:cubicBezTo>
                <a:cubicBezTo>
                  <a:pt x="26993" y="673995"/>
                  <a:pt x="18775" y="717299"/>
                  <a:pt x="13648" y="750627"/>
                </a:cubicBezTo>
                <a:cubicBezTo>
                  <a:pt x="8071" y="786878"/>
                  <a:pt x="4549" y="823415"/>
                  <a:pt x="0" y="859809"/>
                </a:cubicBezTo>
                <a:cubicBezTo>
                  <a:pt x="4549" y="1032681"/>
                  <a:pt x="5222" y="1205698"/>
                  <a:pt x="13648" y="1378424"/>
                </a:cubicBezTo>
                <a:cubicBezTo>
                  <a:pt x="14349" y="1392793"/>
                  <a:pt x="23343" y="1405535"/>
                  <a:pt x="27295" y="1419367"/>
                </a:cubicBezTo>
                <a:cubicBezTo>
                  <a:pt x="32448" y="1437402"/>
                  <a:pt x="33325" y="1456818"/>
                  <a:pt x="40943" y="1473958"/>
                </a:cubicBezTo>
                <a:cubicBezTo>
                  <a:pt x="51716" y="1498198"/>
                  <a:pt x="68238" y="1519451"/>
                  <a:pt x="81886" y="1542197"/>
                </a:cubicBezTo>
                <a:cubicBezTo>
                  <a:pt x="88812" y="1569902"/>
                  <a:pt x="97434" y="1610318"/>
                  <a:pt x="109182" y="1637731"/>
                </a:cubicBezTo>
                <a:cubicBezTo>
                  <a:pt x="117196" y="1656431"/>
                  <a:pt x="128463" y="1673622"/>
                  <a:pt x="136477" y="1692322"/>
                </a:cubicBezTo>
                <a:cubicBezTo>
                  <a:pt x="142144" y="1705545"/>
                  <a:pt x="143691" y="1720399"/>
                  <a:pt x="150125" y="1733266"/>
                </a:cubicBezTo>
                <a:cubicBezTo>
                  <a:pt x="157461" y="1747937"/>
                  <a:pt x="170085" y="1759538"/>
                  <a:pt x="177421" y="1774209"/>
                </a:cubicBezTo>
                <a:cubicBezTo>
                  <a:pt x="233902" y="1887169"/>
                  <a:pt x="133159" y="1727732"/>
                  <a:pt x="218364" y="1869743"/>
                </a:cubicBezTo>
                <a:cubicBezTo>
                  <a:pt x="218381" y="1869772"/>
                  <a:pt x="286594" y="1972087"/>
                  <a:pt x="300251" y="1992573"/>
                </a:cubicBezTo>
                <a:cubicBezTo>
                  <a:pt x="310957" y="2008632"/>
                  <a:pt x="328838" y="2018689"/>
                  <a:pt x="341194" y="2033516"/>
                </a:cubicBezTo>
                <a:cubicBezTo>
                  <a:pt x="351695" y="2046117"/>
                  <a:pt x="356891" y="2062861"/>
                  <a:pt x="368489" y="2074460"/>
                </a:cubicBezTo>
                <a:cubicBezTo>
                  <a:pt x="416008" y="2121980"/>
                  <a:pt x="423618" y="2110266"/>
                  <a:pt x="477671" y="2142698"/>
                </a:cubicBezTo>
                <a:cubicBezTo>
                  <a:pt x="505801" y="2159576"/>
                  <a:pt x="532262" y="2179092"/>
                  <a:pt x="559558" y="2197289"/>
                </a:cubicBezTo>
                <a:cubicBezTo>
                  <a:pt x="583498" y="2213249"/>
                  <a:pt x="613532" y="2217607"/>
                  <a:pt x="641445" y="2224585"/>
                </a:cubicBezTo>
                <a:cubicBezTo>
                  <a:pt x="765262" y="2255540"/>
                  <a:pt x="612266" y="2219280"/>
                  <a:pt x="791570" y="2251880"/>
                </a:cubicBezTo>
                <a:cubicBezTo>
                  <a:pt x="925091" y="2276156"/>
                  <a:pt x="778535" y="2254121"/>
                  <a:pt x="887104" y="2279176"/>
                </a:cubicBezTo>
                <a:cubicBezTo>
                  <a:pt x="1018498" y="2309498"/>
                  <a:pt x="1017855" y="2305836"/>
                  <a:pt x="1146412" y="2320119"/>
                </a:cubicBezTo>
                <a:lnTo>
                  <a:pt x="1815152" y="2306472"/>
                </a:lnTo>
                <a:cubicBezTo>
                  <a:pt x="1833896" y="2305765"/>
                  <a:pt x="1851289" y="2296179"/>
                  <a:pt x="1869743" y="2292824"/>
                </a:cubicBezTo>
                <a:cubicBezTo>
                  <a:pt x="1901392" y="2287070"/>
                  <a:pt x="1933628" y="2284930"/>
                  <a:pt x="1965277" y="2279176"/>
                </a:cubicBezTo>
                <a:cubicBezTo>
                  <a:pt x="2010654" y="2270926"/>
                  <a:pt x="2059025" y="2252476"/>
                  <a:pt x="2101755" y="2238233"/>
                </a:cubicBezTo>
                <a:lnTo>
                  <a:pt x="2183642" y="2210937"/>
                </a:lnTo>
                <a:cubicBezTo>
                  <a:pt x="2199203" y="2205750"/>
                  <a:pt x="2209596" y="2190304"/>
                  <a:pt x="2224585" y="2183642"/>
                </a:cubicBezTo>
                <a:cubicBezTo>
                  <a:pt x="2250877" y="2171957"/>
                  <a:pt x="2280736" y="2169213"/>
                  <a:pt x="2306471" y="2156346"/>
                </a:cubicBezTo>
                <a:cubicBezTo>
                  <a:pt x="2324668" y="2147248"/>
                  <a:pt x="2342173" y="2136607"/>
                  <a:pt x="2361063" y="2129051"/>
                </a:cubicBezTo>
                <a:cubicBezTo>
                  <a:pt x="2387777" y="2118365"/>
                  <a:pt x="2415654" y="2110854"/>
                  <a:pt x="2442949" y="2101755"/>
                </a:cubicBezTo>
                <a:cubicBezTo>
                  <a:pt x="2456597" y="2097206"/>
                  <a:pt x="2471922" y="2096087"/>
                  <a:pt x="2483892" y="2088107"/>
                </a:cubicBezTo>
                <a:cubicBezTo>
                  <a:pt x="2577749" y="2025536"/>
                  <a:pt x="2534657" y="2043889"/>
                  <a:pt x="2606722" y="2019869"/>
                </a:cubicBezTo>
                <a:cubicBezTo>
                  <a:pt x="2620370" y="2006221"/>
                  <a:pt x="2632431" y="1990775"/>
                  <a:pt x="2647666" y="1978925"/>
                </a:cubicBezTo>
                <a:cubicBezTo>
                  <a:pt x="2673561" y="1958785"/>
                  <a:pt x="2729552" y="1924334"/>
                  <a:pt x="2729552" y="1924334"/>
                </a:cubicBezTo>
                <a:cubicBezTo>
                  <a:pt x="2747749" y="1897039"/>
                  <a:pt x="2773769" y="1873570"/>
                  <a:pt x="2784143" y="1842448"/>
                </a:cubicBezTo>
                <a:cubicBezTo>
                  <a:pt x="2788692" y="1828800"/>
                  <a:pt x="2788804" y="1812738"/>
                  <a:pt x="2797791" y="1801504"/>
                </a:cubicBezTo>
                <a:cubicBezTo>
                  <a:pt x="2808037" y="1788696"/>
                  <a:pt x="2825086" y="1783307"/>
                  <a:pt x="2838734" y="1774209"/>
                </a:cubicBezTo>
                <a:lnTo>
                  <a:pt x="2893325" y="1610436"/>
                </a:lnTo>
                <a:lnTo>
                  <a:pt x="2906973" y="1569492"/>
                </a:lnTo>
                <a:lnTo>
                  <a:pt x="2920621" y="1528549"/>
                </a:lnTo>
                <a:cubicBezTo>
                  <a:pt x="2925170" y="1478507"/>
                  <a:pt x="2934269" y="1428672"/>
                  <a:pt x="2934269" y="1378424"/>
                </a:cubicBezTo>
                <a:cubicBezTo>
                  <a:pt x="2934269" y="1246417"/>
                  <a:pt x="2932943" y="1114069"/>
                  <a:pt x="2920621" y="982639"/>
                </a:cubicBezTo>
                <a:cubicBezTo>
                  <a:pt x="2919090" y="966308"/>
                  <a:pt x="2904924" y="953294"/>
                  <a:pt x="2893325" y="941695"/>
                </a:cubicBezTo>
                <a:cubicBezTo>
                  <a:pt x="2881727" y="930097"/>
                  <a:pt x="2866030" y="923498"/>
                  <a:pt x="2852382" y="914400"/>
                </a:cubicBezTo>
                <a:cubicBezTo>
                  <a:pt x="2819930" y="817048"/>
                  <a:pt x="2865945" y="934745"/>
                  <a:pt x="2797791" y="832513"/>
                </a:cubicBezTo>
                <a:cubicBezTo>
                  <a:pt x="2789811" y="820543"/>
                  <a:pt x="2790577" y="804437"/>
                  <a:pt x="2784143" y="791570"/>
                </a:cubicBezTo>
                <a:cubicBezTo>
                  <a:pt x="2768711" y="760705"/>
                  <a:pt x="2762393" y="756172"/>
                  <a:pt x="2743200" y="7369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071538" y="116586"/>
            <a:ext cx="7917014" cy="11521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Какво виждате на картината?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187624" y="1124744"/>
            <a:ext cx="8108025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яйце и какавида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187624" y="2420888"/>
            <a:ext cx="7388352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яйце и ларва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204179" y="5067376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възрастно насекомо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>
          <a:xfrm>
            <a:off x="1225490" y="3717032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ларва и какавида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8194" name="Picture 2" descr="D:\Foteva\картини\caterpillar-emerg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4135832" cy="2383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071538" y="116586"/>
            <a:ext cx="7917014" cy="11521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Ларва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какавида</a:t>
            </a: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 етапи от жизнения цикъл на: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187624" y="1124744"/>
            <a:ext cx="8108025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187624" y="2420888"/>
            <a:ext cx="7388352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кокошка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204179" y="5067376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костенурка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>
          <a:xfrm>
            <a:off x="1225490" y="3717032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пеперуда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8194" name="Picture 2" descr="D:\Foteva\картини\caterpillar-emerg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85992"/>
            <a:ext cx="4421584" cy="254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1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Текстово поле 26"/>
          <p:cNvSpPr txBox="1"/>
          <p:nvPr/>
        </p:nvSpPr>
        <p:spPr>
          <a:xfrm>
            <a:off x="4625251" y="1988840"/>
            <a:ext cx="4087549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…отличават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живата природа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неживата.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03530" y="1988840"/>
            <a:ext cx="4160153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…са характерни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всички </a:t>
            </a:r>
          </a:p>
          <a:p>
            <a:pPr algn="ctr"/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живи организми.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http://www.muralsforkids.com/images/JungleAnimalsBor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6706" y="3743166"/>
            <a:ext cx="6157090" cy="29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5"/>
          <p:cNvSpPr txBox="1"/>
          <p:nvPr/>
        </p:nvSpPr>
        <p:spPr>
          <a:xfrm>
            <a:off x="1835696" y="114261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Жизнените процеси …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3835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Когато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какавидата </a:t>
            </a:r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 отвори,</a:t>
            </a: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нея ще се покаже: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възрастно насекомо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ларва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яйце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10"/>
          <p:cNvSpPr txBox="1">
            <a:spLocks/>
          </p:cNvSpPr>
          <p:nvPr/>
        </p:nvSpPr>
        <p:spPr>
          <a:xfrm>
            <a:off x="1071538" y="116586"/>
            <a:ext cx="7917014" cy="1152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Когато </a:t>
            </a:r>
            <a:r>
              <a:rPr kumimoji="0" lang="bg-BG" sz="36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какавидата </a:t>
            </a:r>
            <a:r>
              <a:rPr kumimoji="0" lang="bg-BG" sz="36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 отвори,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50" normalizeH="0" baseline="0" noProof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нея ще се покаже:</a:t>
            </a:r>
            <a:endParaRPr kumimoji="0" lang="en-GB" sz="3600" b="1" i="0" u="none" strike="noStrike" kern="1200" cap="none" spc="50" normalizeH="0" baseline="0" noProof="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Foteva\картини\monarch-emer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000372"/>
            <a:ext cx="5600620" cy="3111720"/>
          </a:xfrm>
          <a:prstGeom prst="rect">
            <a:avLst/>
          </a:prstGeom>
          <a:noFill/>
        </p:spPr>
      </p:pic>
      <p:sp>
        <p:nvSpPr>
          <p:cNvPr id="5" name="Контейнер за съдържание 10"/>
          <p:cNvSpPr txBox="1">
            <a:spLocks/>
          </p:cNvSpPr>
          <p:nvPr/>
        </p:nvSpPr>
        <p:spPr>
          <a:xfrm>
            <a:off x="571472" y="3786190"/>
            <a:ext cx="7347038" cy="121592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000" b="1" i="0" u="none" strike="noStrike" kern="1200" cap="none" spc="0" normalizeH="0" baseline="0" noProof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Контейнер за съдържание 8"/>
          <p:cNvSpPr txBox="1">
            <a:spLocks/>
          </p:cNvSpPr>
          <p:nvPr/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възрастно насекомо</a:t>
            </a:r>
            <a:endParaRPr kumimoji="0" lang="en-GB" sz="4000" b="1" i="0" u="none" strike="noStrike" kern="1200" cap="none" spc="0" normalizeH="0" baseline="0" noProof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0"/>
          <p:cNvSpPr>
            <a:spLocks noGrp="1"/>
          </p:cNvSpPr>
          <p:nvPr>
            <p:ph type="body" idx="10"/>
          </p:nvPr>
        </p:nvSpPr>
        <p:spPr>
          <a:xfrm>
            <a:off x="1571604" y="116586"/>
            <a:ext cx="7416948" cy="11521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Кое е </a:t>
            </a:r>
            <a:r>
              <a:rPr lang="bg-BG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излишно</a:t>
            </a:r>
            <a:endParaRPr lang="bg-BG" sz="36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жизнения цикъл на жабата ?</a:t>
            </a:r>
            <a:endParaRPr lang="en-GB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>
          <a:xfrm>
            <a:off x="1187624" y="1124744"/>
            <a:ext cx="8108025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хайвер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2"/>
          </p:nvPr>
        </p:nvSpPr>
        <p:spPr>
          <a:xfrm>
            <a:off x="1187624" y="2420888"/>
            <a:ext cx="7388352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онтейнер за съдържание 10"/>
          <p:cNvSpPr>
            <a:spLocks noGrp="1"/>
          </p:cNvSpPr>
          <p:nvPr>
            <p:ph sz="quarter" idx="13"/>
          </p:nvPr>
        </p:nvSpPr>
        <p:spPr>
          <a:xfrm>
            <a:off x="1204179" y="5067376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>
          <a:xfrm>
            <a:off x="1225490" y="3717032"/>
            <a:ext cx="7918510" cy="121592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попова лъжичка</a:t>
            </a:r>
            <a:endParaRPr lang="en-GB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9218" name="Picture 2" descr="D:\Foteva\картини\leopard_frog_life_cycl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000240"/>
            <a:ext cx="3643318" cy="36433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5" y="25845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1538" y="2071678"/>
            <a:ext cx="7176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Справихте се успешно.</a:t>
            </a:r>
          </a:p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Браво!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Foteva\картини\frog3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15" y="4000504"/>
            <a:ext cx="385389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3"/>
          <p:cNvSpPr txBox="1">
            <a:spLocks/>
          </p:cNvSpPr>
          <p:nvPr/>
        </p:nvSpPr>
        <p:spPr>
          <a:xfrm>
            <a:off x="614608" y="188640"/>
            <a:ext cx="8529392" cy="75918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Оградете само жизнените процеси</a:t>
            </a:r>
            <a:endParaRPr lang="en-GB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Вълна 5"/>
          <p:cNvSpPr/>
          <p:nvPr/>
        </p:nvSpPr>
        <p:spPr>
          <a:xfrm>
            <a:off x="1685410" y="3408607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ълна 6"/>
          <p:cNvSpPr/>
          <p:nvPr/>
        </p:nvSpPr>
        <p:spPr>
          <a:xfrm>
            <a:off x="6012160" y="1340768"/>
            <a:ext cx="224664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дишане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ълна 7"/>
          <p:cNvSpPr/>
          <p:nvPr/>
        </p:nvSpPr>
        <p:spPr>
          <a:xfrm>
            <a:off x="5652120" y="4806998"/>
            <a:ext cx="2289864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ълна 8"/>
          <p:cNvSpPr/>
          <p:nvPr/>
        </p:nvSpPr>
        <p:spPr>
          <a:xfrm>
            <a:off x="1979712" y="5229200"/>
            <a:ext cx="216024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ълна 9"/>
          <p:cNvSpPr/>
          <p:nvPr/>
        </p:nvSpPr>
        <p:spPr>
          <a:xfrm>
            <a:off x="2555776" y="1628800"/>
            <a:ext cx="215397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ълна 10"/>
          <p:cNvSpPr/>
          <p:nvPr/>
        </p:nvSpPr>
        <p:spPr>
          <a:xfrm>
            <a:off x="5009523" y="2986405"/>
            <a:ext cx="2556284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изпарение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5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ълна 2"/>
          <p:cNvSpPr/>
          <p:nvPr/>
        </p:nvSpPr>
        <p:spPr>
          <a:xfrm>
            <a:off x="1685410" y="3408607"/>
            <a:ext cx="216651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ълна 3"/>
          <p:cNvSpPr/>
          <p:nvPr/>
        </p:nvSpPr>
        <p:spPr>
          <a:xfrm>
            <a:off x="6012160" y="1340768"/>
            <a:ext cx="224664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дишане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5652120" y="4806998"/>
            <a:ext cx="2289864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ълна 5"/>
          <p:cNvSpPr/>
          <p:nvPr/>
        </p:nvSpPr>
        <p:spPr>
          <a:xfrm>
            <a:off x="1979712" y="5229200"/>
            <a:ext cx="216024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ълна 6"/>
          <p:cNvSpPr/>
          <p:nvPr/>
        </p:nvSpPr>
        <p:spPr>
          <a:xfrm>
            <a:off x="2555776" y="1628800"/>
            <a:ext cx="2153970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топене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ълна 7"/>
          <p:cNvSpPr/>
          <p:nvPr/>
        </p:nvSpPr>
        <p:spPr>
          <a:xfrm>
            <a:off x="5009523" y="2986405"/>
            <a:ext cx="2556284" cy="844404"/>
          </a:xfrm>
          <a:prstGeom prst="wave">
            <a:avLst>
              <a:gd name="adj1" fmla="val 12500"/>
              <a:gd name="adj2" fmla="val -471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-1333"/>
              </a:avLst>
            </a:prstTxWarp>
            <a:noAutofit/>
          </a:bodyPr>
          <a:lstStyle/>
          <a:p>
            <a:pPr algn="ctr"/>
            <a:r>
              <a:rPr lang="bg-BG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изпарение</a:t>
            </a:r>
            <a:endParaRPr lang="en-GB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ов контейнер 3"/>
          <p:cNvSpPr txBox="1">
            <a:spLocks/>
          </p:cNvSpPr>
          <p:nvPr/>
        </p:nvSpPr>
        <p:spPr>
          <a:xfrm>
            <a:off x="155448" y="116586"/>
            <a:ext cx="8833104" cy="759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 проверим…</a:t>
            </a:r>
            <a:endParaRPr lang="en-GB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Свободна форма 9"/>
          <p:cNvSpPr/>
          <p:nvPr/>
        </p:nvSpPr>
        <p:spPr>
          <a:xfrm>
            <a:off x="1496291" y="2980706"/>
            <a:ext cx="2588821" cy="1733798"/>
          </a:xfrm>
          <a:custGeom>
            <a:avLst/>
            <a:gdLst>
              <a:gd name="connsiteX0" fmla="*/ 2553195 w 2588821"/>
              <a:gd name="connsiteY0" fmla="*/ 760021 h 1733798"/>
              <a:gd name="connsiteX1" fmla="*/ 2541319 w 2588821"/>
              <a:gd name="connsiteY1" fmla="*/ 641268 h 1733798"/>
              <a:gd name="connsiteX2" fmla="*/ 2529444 w 2588821"/>
              <a:gd name="connsiteY2" fmla="*/ 605642 h 1733798"/>
              <a:gd name="connsiteX3" fmla="*/ 2505693 w 2588821"/>
              <a:gd name="connsiteY3" fmla="*/ 510639 h 1733798"/>
              <a:gd name="connsiteX4" fmla="*/ 2470067 w 2588821"/>
              <a:gd name="connsiteY4" fmla="*/ 475013 h 1733798"/>
              <a:gd name="connsiteX5" fmla="*/ 2434441 w 2588821"/>
              <a:gd name="connsiteY5" fmla="*/ 403762 h 1733798"/>
              <a:gd name="connsiteX6" fmla="*/ 2398815 w 2588821"/>
              <a:gd name="connsiteY6" fmla="*/ 380011 h 1733798"/>
              <a:gd name="connsiteX7" fmla="*/ 2315688 w 2588821"/>
              <a:gd name="connsiteY7" fmla="*/ 308759 h 1733798"/>
              <a:gd name="connsiteX8" fmla="*/ 2232561 w 2588821"/>
              <a:gd name="connsiteY8" fmla="*/ 249382 h 1733798"/>
              <a:gd name="connsiteX9" fmla="*/ 2173184 w 2588821"/>
              <a:gd name="connsiteY9" fmla="*/ 225632 h 1733798"/>
              <a:gd name="connsiteX10" fmla="*/ 2125683 w 2588821"/>
              <a:gd name="connsiteY10" fmla="*/ 201881 h 1733798"/>
              <a:gd name="connsiteX11" fmla="*/ 1959428 w 2588821"/>
              <a:gd name="connsiteY11" fmla="*/ 154380 h 1733798"/>
              <a:gd name="connsiteX12" fmla="*/ 1876301 w 2588821"/>
              <a:gd name="connsiteY12" fmla="*/ 118754 h 1733798"/>
              <a:gd name="connsiteX13" fmla="*/ 1793174 w 2588821"/>
              <a:gd name="connsiteY13" fmla="*/ 106878 h 1733798"/>
              <a:gd name="connsiteX14" fmla="*/ 1686296 w 2588821"/>
              <a:gd name="connsiteY14" fmla="*/ 71252 h 1733798"/>
              <a:gd name="connsiteX15" fmla="*/ 1591293 w 2588821"/>
              <a:gd name="connsiteY15" fmla="*/ 47502 h 1733798"/>
              <a:gd name="connsiteX16" fmla="*/ 1543792 w 2588821"/>
              <a:gd name="connsiteY16" fmla="*/ 35626 h 1733798"/>
              <a:gd name="connsiteX17" fmla="*/ 1484415 w 2588821"/>
              <a:gd name="connsiteY17" fmla="*/ 23751 h 1733798"/>
              <a:gd name="connsiteX18" fmla="*/ 1306286 w 2588821"/>
              <a:gd name="connsiteY18" fmla="*/ 0 h 1733798"/>
              <a:gd name="connsiteX19" fmla="*/ 665018 w 2588821"/>
              <a:gd name="connsiteY19" fmla="*/ 11876 h 1733798"/>
              <a:gd name="connsiteX20" fmla="*/ 593766 w 2588821"/>
              <a:gd name="connsiteY20" fmla="*/ 23751 h 1733798"/>
              <a:gd name="connsiteX21" fmla="*/ 558140 w 2588821"/>
              <a:gd name="connsiteY21" fmla="*/ 47502 h 1733798"/>
              <a:gd name="connsiteX22" fmla="*/ 510639 w 2588821"/>
              <a:gd name="connsiteY22" fmla="*/ 71252 h 1733798"/>
              <a:gd name="connsiteX23" fmla="*/ 475013 w 2588821"/>
              <a:gd name="connsiteY23" fmla="*/ 83128 h 1733798"/>
              <a:gd name="connsiteX24" fmla="*/ 439387 w 2588821"/>
              <a:gd name="connsiteY24" fmla="*/ 106878 h 1733798"/>
              <a:gd name="connsiteX25" fmla="*/ 403761 w 2588821"/>
              <a:gd name="connsiteY25" fmla="*/ 118754 h 1733798"/>
              <a:gd name="connsiteX26" fmla="*/ 296883 w 2588821"/>
              <a:gd name="connsiteY26" fmla="*/ 190006 h 1733798"/>
              <a:gd name="connsiteX27" fmla="*/ 261257 w 2588821"/>
              <a:gd name="connsiteY27" fmla="*/ 213756 h 1733798"/>
              <a:gd name="connsiteX28" fmla="*/ 154379 w 2588821"/>
              <a:gd name="connsiteY28" fmla="*/ 308759 h 1733798"/>
              <a:gd name="connsiteX29" fmla="*/ 106878 w 2588821"/>
              <a:gd name="connsiteY29" fmla="*/ 380011 h 1733798"/>
              <a:gd name="connsiteX30" fmla="*/ 83127 w 2588821"/>
              <a:gd name="connsiteY30" fmla="*/ 451263 h 1733798"/>
              <a:gd name="connsiteX31" fmla="*/ 47501 w 2588821"/>
              <a:gd name="connsiteY31" fmla="*/ 522515 h 1733798"/>
              <a:gd name="connsiteX32" fmla="*/ 23751 w 2588821"/>
              <a:gd name="connsiteY32" fmla="*/ 617517 h 1733798"/>
              <a:gd name="connsiteX33" fmla="*/ 11875 w 2588821"/>
              <a:gd name="connsiteY33" fmla="*/ 665019 h 1733798"/>
              <a:gd name="connsiteX34" fmla="*/ 0 w 2588821"/>
              <a:gd name="connsiteY34" fmla="*/ 748146 h 1733798"/>
              <a:gd name="connsiteX35" fmla="*/ 11875 w 2588821"/>
              <a:gd name="connsiteY35" fmla="*/ 1104406 h 1733798"/>
              <a:gd name="connsiteX36" fmla="*/ 83127 w 2588821"/>
              <a:gd name="connsiteY36" fmla="*/ 1246910 h 1733798"/>
              <a:gd name="connsiteX37" fmla="*/ 130628 w 2588821"/>
              <a:gd name="connsiteY37" fmla="*/ 1318162 h 1733798"/>
              <a:gd name="connsiteX38" fmla="*/ 201880 w 2588821"/>
              <a:gd name="connsiteY38" fmla="*/ 1389413 h 1733798"/>
              <a:gd name="connsiteX39" fmla="*/ 225631 w 2588821"/>
              <a:gd name="connsiteY39" fmla="*/ 1425039 h 1733798"/>
              <a:gd name="connsiteX40" fmla="*/ 296883 w 2588821"/>
              <a:gd name="connsiteY40" fmla="*/ 1484416 h 1733798"/>
              <a:gd name="connsiteX41" fmla="*/ 368135 w 2588821"/>
              <a:gd name="connsiteY41" fmla="*/ 1543793 h 1733798"/>
              <a:gd name="connsiteX42" fmla="*/ 439387 w 2588821"/>
              <a:gd name="connsiteY42" fmla="*/ 1567543 h 1733798"/>
              <a:gd name="connsiteX43" fmla="*/ 522514 w 2588821"/>
              <a:gd name="connsiteY43" fmla="*/ 1603169 h 1733798"/>
              <a:gd name="connsiteX44" fmla="*/ 570015 w 2588821"/>
              <a:gd name="connsiteY44" fmla="*/ 1626920 h 1733798"/>
              <a:gd name="connsiteX45" fmla="*/ 629392 w 2588821"/>
              <a:gd name="connsiteY45" fmla="*/ 1638795 h 1733798"/>
              <a:gd name="connsiteX46" fmla="*/ 700644 w 2588821"/>
              <a:gd name="connsiteY46" fmla="*/ 1662546 h 1733798"/>
              <a:gd name="connsiteX47" fmla="*/ 795647 w 2588821"/>
              <a:gd name="connsiteY47" fmla="*/ 1686297 h 1733798"/>
              <a:gd name="connsiteX48" fmla="*/ 878774 w 2588821"/>
              <a:gd name="connsiteY48" fmla="*/ 1710047 h 1733798"/>
              <a:gd name="connsiteX49" fmla="*/ 950026 w 2588821"/>
              <a:gd name="connsiteY49" fmla="*/ 1721923 h 1733798"/>
              <a:gd name="connsiteX50" fmla="*/ 1009403 w 2588821"/>
              <a:gd name="connsiteY50" fmla="*/ 1733798 h 1733798"/>
              <a:gd name="connsiteX51" fmla="*/ 1425039 w 2588821"/>
              <a:gd name="connsiteY51" fmla="*/ 1721923 h 1733798"/>
              <a:gd name="connsiteX52" fmla="*/ 1567543 w 2588821"/>
              <a:gd name="connsiteY52" fmla="*/ 1698172 h 1733798"/>
              <a:gd name="connsiteX53" fmla="*/ 1638795 w 2588821"/>
              <a:gd name="connsiteY53" fmla="*/ 1674421 h 1733798"/>
              <a:gd name="connsiteX54" fmla="*/ 1698171 w 2588821"/>
              <a:gd name="connsiteY54" fmla="*/ 1662546 h 1733798"/>
              <a:gd name="connsiteX55" fmla="*/ 1769423 w 2588821"/>
              <a:gd name="connsiteY55" fmla="*/ 1638795 h 1733798"/>
              <a:gd name="connsiteX56" fmla="*/ 1805049 w 2588821"/>
              <a:gd name="connsiteY56" fmla="*/ 1626920 h 1733798"/>
              <a:gd name="connsiteX57" fmla="*/ 1876301 w 2588821"/>
              <a:gd name="connsiteY57" fmla="*/ 1603169 h 1733798"/>
              <a:gd name="connsiteX58" fmla="*/ 1911927 w 2588821"/>
              <a:gd name="connsiteY58" fmla="*/ 1591294 h 1733798"/>
              <a:gd name="connsiteX59" fmla="*/ 2006930 w 2588821"/>
              <a:gd name="connsiteY59" fmla="*/ 1567543 h 1733798"/>
              <a:gd name="connsiteX60" fmla="*/ 2042556 w 2588821"/>
              <a:gd name="connsiteY60" fmla="*/ 1555668 h 1733798"/>
              <a:gd name="connsiteX61" fmla="*/ 2137558 w 2588821"/>
              <a:gd name="connsiteY61" fmla="*/ 1531917 h 1733798"/>
              <a:gd name="connsiteX62" fmla="*/ 2208810 w 2588821"/>
              <a:gd name="connsiteY62" fmla="*/ 1508167 h 1733798"/>
              <a:gd name="connsiteX63" fmla="*/ 2280062 w 2588821"/>
              <a:gd name="connsiteY63" fmla="*/ 1460665 h 1733798"/>
              <a:gd name="connsiteX64" fmla="*/ 2339439 w 2588821"/>
              <a:gd name="connsiteY64" fmla="*/ 1401289 h 1733798"/>
              <a:gd name="connsiteX65" fmla="*/ 2398815 w 2588821"/>
              <a:gd name="connsiteY65" fmla="*/ 1330037 h 1733798"/>
              <a:gd name="connsiteX66" fmla="*/ 2446317 w 2588821"/>
              <a:gd name="connsiteY66" fmla="*/ 1258785 h 1733798"/>
              <a:gd name="connsiteX67" fmla="*/ 2493818 w 2588821"/>
              <a:gd name="connsiteY67" fmla="*/ 1151907 h 1733798"/>
              <a:gd name="connsiteX68" fmla="*/ 2529444 w 2588821"/>
              <a:gd name="connsiteY68" fmla="*/ 1033154 h 1733798"/>
              <a:gd name="connsiteX69" fmla="*/ 2541319 w 2588821"/>
              <a:gd name="connsiteY69" fmla="*/ 973777 h 1733798"/>
              <a:gd name="connsiteX70" fmla="*/ 2553195 w 2588821"/>
              <a:gd name="connsiteY70" fmla="*/ 938151 h 1733798"/>
              <a:gd name="connsiteX71" fmla="*/ 2565070 w 2588821"/>
              <a:gd name="connsiteY71" fmla="*/ 878775 h 1733798"/>
              <a:gd name="connsiteX72" fmla="*/ 2588821 w 2588821"/>
              <a:gd name="connsiteY72" fmla="*/ 771897 h 1733798"/>
              <a:gd name="connsiteX73" fmla="*/ 2565070 w 2588821"/>
              <a:gd name="connsiteY73" fmla="*/ 736271 h 1733798"/>
              <a:gd name="connsiteX74" fmla="*/ 2541319 w 2588821"/>
              <a:gd name="connsiteY74" fmla="*/ 688769 h 17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588821" h="1733798">
                <a:moveTo>
                  <a:pt x="2553195" y="760021"/>
                </a:moveTo>
                <a:cubicBezTo>
                  <a:pt x="2549236" y="720437"/>
                  <a:pt x="2547368" y="680587"/>
                  <a:pt x="2541319" y="641268"/>
                </a:cubicBezTo>
                <a:cubicBezTo>
                  <a:pt x="2539416" y="628896"/>
                  <a:pt x="2532480" y="617786"/>
                  <a:pt x="2529444" y="605642"/>
                </a:cubicBezTo>
                <a:cubicBezTo>
                  <a:pt x="2527045" y="596044"/>
                  <a:pt x="2516553" y="526929"/>
                  <a:pt x="2505693" y="510639"/>
                </a:cubicBezTo>
                <a:cubicBezTo>
                  <a:pt x="2496377" y="496665"/>
                  <a:pt x="2481942" y="486888"/>
                  <a:pt x="2470067" y="475013"/>
                </a:cubicBezTo>
                <a:cubicBezTo>
                  <a:pt x="2460408" y="446037"/>
                  <a:pt x="2457462" y="426783"/>
                  <a:pt x="2434441" y="403762"/>
                </a:cubicBezTo>
                <a:cubicBezTo>
                  <a:pt x="2424349" y="393670"/>
                  <a:pt x="2410690" y="387928"/>
                  <a:pt x="2398815" y="380011"/>
                </a:cubicBezTo>
                <a:cubicBezTo>
                  <a:pt x="2339704" y="301195"/>
                  <a:pt x="2392399" y="356703"/>
                  <a:pt x="2315688" y="308759"/>
                </a:cubicBezTo>
                <a:cubicBezTo>
                  <a:pt x="2294176" y="295314"/>
                  <a:pt x="2257680" y="261942"/>
                  <a:pt x="2232561" y="249382"/>
                </a:cubicBezTo>
                <a:cubicBezTo>
                  <a:pt x="2213495" y="239849"/>
                  <a:pt x="2192664" y="234290"/>
                  <a:pt x="2173184" y="225632"/>
                </a:cubicBezTo>
                <a:cubicBezTo>
                  <a:pt x="2157007" y="218442"/>
                  <a:pt x="2142206" y="208236"/>
                  <a:pt x="2125683" y="201881"/>
                </a:cubicBezTo>
                <a:cubicBezTo>
                  <a:pt x="2034664" y="166873"/>
                  <a:pt x="2036813" y="169856"/>
                  <a:pt x="1959428" y="154380"/>
                </a:cubicBezTo>
                <a:cubicBezTo>
                  <a:pt x="1933675" y="141503"/>
                  <a:pt x="1905426" y="124579"/>
                  <a:pt x="1876301" y="118754"/>
                </a:cubicBezTo>
                <a:cubicBezTo>
                  <a:pt x="1848854" y="113265"/>
                  <a:pt x="1820883" y="110837"/>
                  <a:pt x="1793174" y="106878"/>
                </a:cubicBezTo>
                <a:lnTo>
                  <a:pt x="1686296" y="71252"/>
                </a:lnTo>
                <a:cubicBezTo>
                  <a:pt x="1655329" y="60929"/>
                  <a:pt x="1622961" y="55419"/>
                  <a:pt x="1591293" y="47502"/>
                </a:cubicBezTo>
                <a:lnTo>
                  <a:pt x="1543792" y="35626"/>
                </a:lnTo>
                <a:cubicBezTo>
                  <a:pt x="1524210" y="30730"/>
                  <a:pt x="1504274" y="27362"/>
                  <a:pt x="1484415" y="23751"/>
                </a:cubicBezTo>
                <a:cubicBezTo>
                  <a:pt x="1400652" y="8522"/>
                  <a:pt x="1403084" y="10756"/>
                  <a:pt x="1306286" y="0"/>
                </a:cubicBezTo>
                <a:lnTo>
                  <a:pt x="665018" y="11876"/>
                </a:lnTo>
                <a:cubicBezTo>
                  <a:pt x="640953" y="12678"/>
                  <a:pt x="616609" y="16137"/>
                  <a:pt x="593766" y="23751"/>
                </a:cubicBezTo>
                <a:cubicBezTo>
                  <a:pt x="580226" y="28264"/>
                  <a:pt x="570532" y="40421"/>
                  <a:pt x="558140" y="47502"/>
                </a:cubicBezTo>
                <a:cubicBezTo>
                  <a:pt x="542770" y="56285"/>
                  <a:pt x="526910" y="64279"/>
                  <a:pt x="510639" y="71252"/>
                </a:cubicBezTo>
                <a:cubicBezTo>
                  <a:pt x="499133" y="76183"/>
                  <a:pt x="486209" y="77530"/>
                  <a:pt x="475013" y="83128"/>
                </a:cubicBezTo>
                <a:cubicBezTo>
                  <a:pt x="462248" y="89511"/>
                  <a:pt x="452152" y="100495"/>
                  <a:pt x="439387" y="106878"/>
                </a:cubicBezTo>
                <a:cubicBezTo>
                  <a:pt x="428191" y="112476"/>
                  <a:pt x="414703" y="112675"/>
                  <a:pt x="403761" y="118754"/>
                </a:cubicBezTo>
                <a:cubicBezTo>
                  <a:pt x="403746" y="118762"/>
                  <a:pt x="314703" y="178126"/>
                  <a:pt x="296883" y="190006"/>
                </a:cubicBezTo>
                <a:lnTo>
                  <a:pt x="261257" y="213756"/>
                </a:lnTo>
                <a:cubicBezTo>
                  <a:pt x="218424" y="242311"/>
                  <a:pt x="186914" y="259956"/>
                  <a:pt x="154379" y="308759"/>
                </a:cubicBezTo>
                <a:lnTo>
                  <a:pt x="106878" y="380011"/>
                </a:lnTo>
                <a:cubicBezTo>
                  <a:pt x="92991" y="400842"/>
                  <a:pt x="91044" y="427512"/>
                  <a:pt x="83127" y="451263"/>
                </a:cubicBezTo>
                <a:cubicBezTo>
                  <a:pt x="66738" y="500430"/>
                  <a:pt x="78197" y="476472"/>
                  <a:pt x="47501" y="522515"/>
                </a:cubicBezTo>
                <a:lnTo>
                  <a:pt x="23751" y="617517"/>
                </a:lnTo>
                <a:cubicBezTo>
                  <a:pt x="19792" y="633351"/>
                  <a:pt x="14183" y="648862"/>
                  <a:pt x="11875" y="665019"/>
                </a:cubicBezTo>
                <a:lnTo>
                  <a:pt x="0" y="748146"/>
                </a:lnTo>
                <a:cubicBezTo>
                  <a:pt x="3958" y="866899"/>
                  <a:pt x="2008" y="985997"/>
                  <a:pt x="11875" y="1104406"/>
                </a:cubicBezTo>
                <a:cubicBezTo>
                  <a:pt x="16557" y="1160594"/>
                  <a:pt x="53772" y="1202878"/>
                  <a:pt x="83127" y="1246910"/>
                </a:cubicBezTo>
                <a:lnTo>
                  <a:pt x="130628" y="1318162"/>
                </a:lnTo>
                <a:cubicBezTo>
                  <a:pt x="149259" y="1346109"/>
                  <a:pt x="178129" y="1365663"/>
                  <a:pt x="201880" y="1389413"/>
                </a:cubicBezTo>
                <a:cubicBezTo>
                  <a:pt x="211972" y="1399505"/>
                  <a:pt x="216494" y="1414075"/>
                  <a:pt x="225631" y="1425039"/>
                </a:cubicBezTo>
                <a:cubicBezTo>
                  <a:pt x="272941" y="1481811"/>
                  <a:pt x="245931" y="1441955"/>
                  <a:pt x="296883" y="1484416"/>
                </a:cubicBezTo>
                <a:cubicBezTo>
                  <a:pt x="328842" y="1511049"/>
                  <a:pt x="330229" y="1526946"/>
                  <a:pt x="368135" y="1543793"/>
                </a:cubicBezTo>
                <a:cubicBezTo>
                  <a:pt x="391013" y="1553961"/>
                  <a:pt x="416995" y="1556347"/>
                  <a:pt x="439387" y="1567543"/>
                </a:cubicBezTo>
                <a:cubicBezTo>
                  <a:pt x="596928" y="1646315"/>
                  <a:pt x="400201" y="1550749"/>
                  <a:pt x="522514" y="1603169"/>
                </a:cubicBezTo>
                <a:cubicBezTo>
                  <a:pt x="538785" y="1610142"/>
                  <a:pt x="553221" y="1621322"/>
                  <a:pt x="570015" y="1626920"/>
                </a:cubicBezTo>
                <a:cubicBezTo>
                  <a:pt x="589163" y="1633303"/>
                  <a:pt x="609919" y="1633484"/>
                  <a:pt x="629392" y="1638795"/>
                </a:cubicBezTo>
                <a:cubicBezTo>
                  <a:pt x="653545" y="1645382"/>
                  <a:pt x="676356" y="1656474"/>
                  <a:pt x="700644" y="1662546"/>
                </a:cubicBezTo>
                <a:lnTo>
                  <a:pt x="795647" y="1686297"/>
                </a:lnTo>
                <a:cubicBezTo>
                  <a:pt x="886189" y="1708933"/>
                  <a:pt x="767715" y="1687835"/>
                  <a:pt x="878774" y="1710047"/>
                </a:cubicBezTo>
                <a:cubicBezTo>
                  <a:pt x="902385" y="1714769"/>
                  <a:pt x="926336" y="1717616"/>
                  <a:pt x="950026" y="1721923"/>
                </a:cubicBezTo>
                <a:cubicBezTo>
                  <a:pt x="969885" y="1725534"/>
                  <a:pt x="989611" y="1729840"/>
                  <a:pt x="1009403" y="1733798"/>
                </a:cubicBezTo>
                <a:lnTo>
                  <a:pt x="1425039" y="1721923"/>
                </a:lnTo>
                <a:cubicBezTo>
                  <a:pt x="1445618" y="1720943"/>
                  <a:pt x="1540232" y="1705620"/>
                  <a:pt x="1567543" y="1698172"/>
                </a:cubicBezTo>
                <a:cubicBezTo>
                  <a:pt x="1591696" y="1691585"/>
                  <a:pt x="1614246" y="1679331"/>
                  <a:pt x="1638795" y="1674421"/>
                </a:cubicBezTo>
                <a:cubicBezTo>
                  <a:pt x="1658587" y="1670463"/>
                  <a:pt x="1678698" y="1667857"/>
                  <a:pt x="1698171" y="1662546"/>
                </a:cubicBezTo>
                <a:cubicBezTo>
                  <a:pt x="1722324" y="1655959"/>
                  <a:pt x="1745672" y="1646712"/>
                  <a:pt x="1769423" y="1638795"/>
                </a:cubicBezTo>
                <a:lnTo>
                  <a:pt x="1805049" y="1626920"/>
                </a:lnTo>
                <a:lnTo>
                  <a:pt x="1876301" y="1603169"/>
                </a:lnTo>
                <a:cubicBezTo>
                  <a:pt x="1888176" y="1599211"/>
                  <a:pt x="1899783" y="1594330"/>
                  <a:pt x="1911927" y="1591294"/>
                </a:cubicBezTo>
                <a:lnTo>
                  <a:pt x="2006930" y="1567543"/>
                </a:lnTo>
                <a:cubicBezTo>
                  <a:pt x="2019074" y="1564507"/>
                  <a:pt x="2030479" y="1558962"/>
                  <a:pt x="2042556" y="1555668"/>
                </a:cubicBezTo>
                <a:cubicBezTo>
                  <a:pt x="2074048" y="1547079"/>
                  <a:pt x="2106591" y="1542239"/>
                  <a:pt x="2137558" y="1531917"/>
                </a:cubicBezTo>
                <a:lnTo>
                  <a:pt x="2208810" y="1508167"/>
                </a:lnTo>
                <a:cubicBezTo>
                  <a:pt x="2232561" y="1492333"/>
                  <a:pt x="2264228" y="1484416"/>
                  <a:pt x="2280062" y="1460665"/>
                </a:cubicBezTo>
                <a:cubicBezTo>
                  <a:pt x="2311730" y="1413164"/>
                  <a:pt x="2291938" y="1432956"/>
                  <a:pt x="2339439" y="1401289"/>
                </a:cubicBezTo>
                <a:cubicBezTo>
                  <a:pt x="2424312" y="1273982"/>
                  <a:pt x="2292139" y="1467192"/>
                  <a:pt x="2398815" y="1330037"/>
                </a:cubicBezTo>
                <a:cubicBezTo>
                  <a:pt x="2416340" y="1307505"/>
                  <a:pt x="2446317" y="1258785"/>
                  <a:pt x="2446317" y="1258785"/>
                </a:cubicBezTo>
                <a:cubicBezTo>
                  <a:pt x="2474580" y="1173993"/>
                  <a:pt x="2456180" y="1208364"/>
                  <a:pt x="2493818" y="1151907"/>
                </a:cubicBezTo>
                <a:cubicBezTo>
                  <a:pt x="2511765" y="1080118"/>
                  <a:pt x="2500532" y="1119889"/>
                  <a:pt x="2529444" y="1033154"/>
                </a:cubicBezTo>
                <a:cubicBezTo>
                  <a:pt x="2535827" y="1014006"/>
                  <a:pt x="2536424" y="993359"/>
                  <a:pt x="2541319" y="973777"/>
                </a:cubicBezTo>
                <a:cubicBezTo>
                  <a:pt x="2544355" y="961633"/>
                  <a:pt x="2550159" y="950295"/>
                  <a:pt x="2553195" y="938151"/>
                </a:cubicBezTo>
                <a:cubicBezTo>
                  <a:pt x="2558090" y="918570"/>
                  <a:pt x="2560692" y="898478"/>
                  <a:pt x="2565070" y="878775"/>
                </a:cubicBezTo>
                <a:cubicBezTo>
                  <a:pt x="2598624" y="727776"/>
                  <a:pt x="2552987" y="951053"/>
                  <a:pt x="2588821" y="771897"/>
                </a:cubicBezTo>
                <a:cubicBezTo>
                  <a:pt x="2580904" y="760022"/>
                  <a:pt x="2571453" y="749037"/>
                  <a:pt x="2565070" y="736271"/>
                </a:cubicBezTo>
                <a:cubicBezTo>
                  <a:pt x="2537778" y="681687"/>
                  <a:pt x="2568150" y="715600"/>
                  <a:pt x="2541319" y="68876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Свободна форма 10"/>
          <p:cNvSpPr/>
          <p:nvPr/>
        </p:nvSpPr>
        <p:spPr>
          <a:xfrm>
            <a:off x="5502641" y="4286128"/>
            <a:ext cx="2588821" cy="1733798"/>
          </a:xfrm>
          <a:custGeom>
            <a:avLst/>
            <a:gdLst>
              <a:gd name="connsiteX0" fmla="*/ 2553195 w 2588821"/>
              <a:gd name="connsiteY0" fmla="*/ 760021 h 1733798"/>
              <a:gd name="connsiteX1" fmla="*/ 2541319 w 2588821"/>
              <a:gd name="connsiteY1" fmla="*/ 641268 h 1733798"/>
              <a:gd name="connsiteX2" fmla="*/ 2529444 w 2588821"/>
              <a:gd name="connsiteY2" fmla="*/ 605642 h 1733798"/>
              <a:gd name="connsiteX3" fmla="*/ 2505693 w 2588821"/>
              <a:gd name="connsiteY3" fmla="*/ 510639 h 1733798"/>
              <a:gd name="connsiteX4" fmla="*/ 2470067 w 2588821"/>
              <a:gd name="connsiteY4" fmla="*/ 475013 h 1733798"/>
              <a:gd name="connsiteX5" fmla="*/ 2434441 w 2588821"/>
              <a:gd name="connsiteY5" fmla="*/ 403762 h 1733798"/>
              <a:gd name="connsiteX6" fmla="*/ 2398815 w 2588821"/>
              <a:gd name="connsiteY6" fmla="*/ 380011 h 1733798"/>
              <a:gd name="connsiteX7" fmla="*/ 2315688 w 2588821"/>
              <a:gd name="connsiteY7" fmla="*/ 308759 h 1733798"/>
              <a:gd name="connsiteX8" fmla="*/ 2232561 w 2588821"/>
              <a:gd name="connsiteY8" fmla="*/ 249382 h 1733798"/>
              <a:gd name="connsiteX9" fmla="*/ 2173184 w 2588821"/>
              <a:gd name="connsiteY9" fmla="*/ 225632 h 1733798"/>
              <a:gd name="connsiteX10" fmla="*/ 2125683 w 2588821"/>
              <a:gd name="connsiteY10" fmla="*/ 201881 h 1733798"/>
              <a:gd name="connsiteX11" fmla="*/ 1959428 w 2588821"/>
              <a:gd name="connsiteY11" fmla="*/ 154380 h 1733798"/>
              <a:gd name="connsiteX12" fmla="*/ 1876301 w 2588821"/>
              <a:gd name="connsiteY12" fmla="*/ 118754 h 1733798"/>
              <a:gd name="connsiteX13" fmla="*/ 1793174 w 2588821"/>
              <a:gd name="connsiteY13" fmla="*/ 106878 h 1733798"/>
              <a:gd name="connsiteX14" fmla="*/ 1686296 w 2588821"/>
              <a:gd name="connsiteY14" fmla="*/ 71252 h 1733798"/>
              <a:gd name="connsiteX15" fmla="*/ 1591293 w 2588821"/>
              <a:gd name="connsiteY15" fmla="*/ 47502 h 1733798"/>
              <a:gd name="connsiteX16" fmla="*/ 1543792 w 2588821"/>
              <a:gd name="connsiteY16" fmla="*/ 35626 h 1733798"/>
              <a:gd name="connsiteX17" fmla="*/ 1484415 w 2588821"/>
              <a:gd name="connsiteY17" fmla="*/ 23751 h 1733798"/>
              <a:gd name="connsiteX18" fmla="*/ 1306286 w 2588821"/>
              <a:gd name="connsiteY18" fmla="*/ 0 h 1733798"/>
              <a:gd name="connsiteX19" fmla="*/ 665018 w 2588821"/>
              <a:gd name="connsiteY19" fmla="*/ 11876 h 1733798"/>
              <a:gd name="connsiteX20" fmla="*/ 593766 w 2588821"/>
              <a:gd name="connsiteY20" fmla="*/ 23751 h 1733798"/>
              <a:gd name="connsiteX21" fmla="*/ 558140 w 2588821"/>
              <a:gd name="connsiteY21" fmla="*/ 47502 h 1733798"/>
              <a:gd name="connsiteX22" fmla="*/ 510639 w 2588821"/>
              <a:gd name="connsiteY22" fmla="*/ 71252 h 1733798"/>
              <a:gd name="connsiteX23" fmla="*/ 475013 w 2588821"/>
              <a:gd name="connsiteY23" fmla="*/ 83128 h 1733798"/>
              <a:gd name="connsiteX24" fmla="*/ 439387 w 2588821"/>
              <a:gd name="connsiteY24" fmla="*/ 106878 h 1733798"/>
              <a:gd name="connsiteX25" fmla="*/ 403761 w 2588821"/>
              <a:gd name="connsiteY25" fmla="*/ 118754 h 1733798"/>
              <a:gd name="connsiteX26" fmla="*/ 296883 w 2588821"/>
              <a:gd name="connsiteY26" fmla="*/ 190006 h 1733798"/>
              <a:gd name="connsiteX27" fmla="*/ 261257 w 2588821"/>
              <a:gd name="connsiteY27" fmla="*/ 213756 h 1733798"/>
              <a:gd name="connsiteX28" fmla="*/ 154379 w 2588821"/>
              <a:gd name="connsiteY28" fmla="*/ 308759 h 1733798"/>
              <a:gd name="connsiteX29" fmla="*/ 106878 w 2588821"/>
              <a:gd name="connsiteY29" fmla="*/ 380011 h 1733798"/>
              <a:gd name="connsiteX30" fmla="*/ 83127 w 2588821"/>
              <a:gd name="connsiteY30" fmla="*/ 451263 h 1733798"/>
              <a:gd name="connsiteX31" fmla="*/ 47501 w 2588821"/>
              <a:gd name="connsiteY31" fmla="*/ 522515 h 1733798"/>
              <a:gd name="connsiteX32" fmla="*/ 23751 w 2588821"/>
              <a:gd name="connsiteY32" fmla="*/ 617517 h 1733798"/>
              <a:gd name="connsiteX33" fmla="*/ 11875 w 2588821"/>
              <a:gd name="connsiteY33" fmla="*/ 665019 h 1733798"/>
              <a:gd name="connsiteX34" fmla="*/ 0 w 2588821"/>
              <a:gd name="connsiteY34" fmla="*/ 748146 h 1733798"/>
              <a:gd name="connsiteX35" fmla="*/ 11875 w 2588821"/>
              <a:gd name="connsiteY35" fmla="*/ 1104406 h 1733798"/>
              <a:gd name="connsiteX36" fmla="*/ 83127 w 2588821"/>
              <a:gd name="connsiteY36" fmla="*/ 1246910 h 1733798"/>
              <a:gd name="connsiteX37" fmla="*/ 130628 w 2588821"/>
              <a:gd name="connsiteY37" fmla="*/ 1318162 h 1733798"/>
              <a:gd name="connsiteX38" fmla="*/ 201880 w 2588821"/>
              <a:gd name="connsiteY38" fmla="*/ 1389413 h 1733798"/>
              <a:gd name="connsiteX39" fmla="*/ 225631 w 2588821"/>
              <a:gd name="connsiteY39" fmla="*/ 1425039 h 1733798"/>
              <a:gd name="connsiteX40" fmla="*/ 296883 w 2588821"/>
              <a:gd name="connsiteY40" fmla="*/ 1484416 h 1733798"/>
              <a:gd name="connsiteX41" fmla="*/ 368135 w 2588821"/>
              <a:gd name="connsiteY41" fmla="*/ 1543793 h 1733798"/>
              <a:gd name="connsiteX42" fmla="*/ 439387 w 2588821"/>
              <a:gd name="connsiteY42" fmla="*/ 1567543 h 1733798"/>
              <a:gd name="connsiteX43" fmla="*/ 522514 w 2588821"/>
              <a:gd name="connsiteY43" fmla="*/ 1603169 h 1733798"/>
              <a:gd name="connsiteX44" fmla="*/ 570015 w 2588821"/>
              <a:gd name="connsiteY44" fmla="*/ 1626920 h 1733798"/>
              <a:gd name="connsiteX45" fmla="*/ 629392 w 2588821"/>
              <a:gd name="connsiteY45" fmla="*/ 1638795 h 1733798"/>
              <a:gd name="connsiteX46" fmla="*/ 700644 w 2588821"/>
              <a:gd name="connsiteY46" fmla="*/ 1662546 h 1733798"/>
              <a:gd name="connsiteX47" fmla="*/ 795647 w 2588821"/>
              <a:gd name="connsiteY47" fmla="*/ 1686297 h 1733798"/>
              <a:gd name="connsiteX48" fmla="*/ 878774 w 2588821"/>
              <a:gd name="connsiteY48" fmla="*/ 1710047 h 1733798"/>
              <a:gd name="connsiteX49" fmla="*/ 950026 w 2588821"/>
              <a:gd name="connsiteY49" fmla="*/ 1721923 h 1733798"/>
              <a:gd name="connsiteX50" fmla="*/ 1009403 w 2588821"/>
              <a:gd name="connsiteY50" fmla="*/ 1733798 h 1733798"/>
              <a:gd name="connsiteX51" fmla="*/ 1425039 w 2588821"/>
              <a:gd name="connsiteY51" fmla="*/ 1721923 h 1733798"/>
              <a:gd name="connsiteX52" fmla="*/ 1567543 w 2588821"/>
              <a:gd name="connsiteY52" fmla="*/ 1698172 h 1733798"/>
              <a:gd name="connsiteX53" fmla="*/ 1638795 w 2588821"/>
              <a:gd name="connsiteY53" fmla="*/ 1674421 h 1733798"/>
              <a:gd name="connsiteX54" fmla="*/ 1698171 w 2588821"/>
              <a:gd name="connsiteY54" fmla="*/ 1662546 h 1733798"/>
              <a:gd name="connsiteX55" fmla="*/ 1769423 w 2588821"/>
              <a:gd name="connsiteY55" fmla="*/ 1638795 h 1733798"/>
              <a:gd name="connsiteX56" fmla="*/ 1805049 w 2588821"/>
              <a:gd name="connsiteY56" fmla="*/ 1626920 h 1733798"/>
              <a:gd name="connsiteX57" fmla="*/ 1876301 w 2588821"/>
              <a:gd name="connsiteY57" fmla="*/ 1603169 h 1733798"/>
              <a:gd name="connsiteX58" fmla="*/ 1911927 w 2588821"/>
              <a:gd name="connsiteY58" fmla="*/ 1591294 h 1733798"/>
              <a:gd name="connsiteX59" fmla="*/ 2006930 w 2588821"/>
              <a:gd name="connsiteY59" fmla="*/ 1567543 h 1733798"/>
              <a:gd name="connsiteX60" fmla="*/ 2042556 w 2588821"/>
              <a:gd name="connsiteY60" fmla="*/ 1555668 h 1733798"/>
              <a:gd name="connsiteX61" fmla="*/ 2137558 w 2588821"/>
              <a:gd name="connsiteY61" fmla="*/ 1531917 h 1733798"/>
              <a:gd name="connsiteX62" fmla="*/ 2208810 w 2588821"/>
              <a:gd name="connsiteY62" fmla="*/ 1508167 h 1733798"/>
              <a:gd name="connsiteX63" fmla="*/ 2280062 w 2588821"/>
              <a:gd name="connsiteY63" fmla="*/ 1460665 h 1733798"/>
              <a:gd name="connsiteX64" fmla="*/ 2339439 w 2588821"/>
              <a:gd name="connsiteY64" fmla="*/ 1401289 h 1733798"/>
              <a:gd name="connsiteX65" fmla="*/ 2398815 w 2588821"/>
              <a:gd name="connsiteY65" fmla="*/ 1330037 h 1733798"/>
              <a:gd name="connsiteX66" fmla="*/ 2446317 w 2588821"/>
              <a:gd name="connsiteY66" fmla="*/ 1258785 h 1733798"/>
              <a:gd name="connsiteX67" fmla="*/ 2493818 w 2588821"/>
              <a:gd name="connsiteY67" fmla="*/ 1151907 h 1733798"/>
              <a:gd name="connsiteX68" fmla="*/ 2529444 w 2588821"/>
              <a:gd name="connsiteY68" fmla="*/ 1033154 h 1733798"/>
              <a:gd name="connsiteX69" fmla="*/ 2541319 w 2588821"/>
              <a:gd name="connsiteY69" fmla="*/ 973777 h 1733798"/>
              <a:gd name="connsiteX70" fmla="*/ 2553195 w 2588821"/>
              <a:gd name="connsiteY70" fmla="*/ 938151 h 1733798"/>
              <a:gd name="connsiteX71" fmla="*/ 2565070 w 2588821"/>
              <a:gd name="connsiteY71" fmla="*/ 878775 h 1733798"/>
              <a:gd name="connsiteX72" fmla="*/ 2588821 w 2588821"/>
              <a:gd name="connsiteY72" fmla="*/ 771897 h 1733798"/>
              <a:gd name="connsiteX73" fmla="*/ 2565070 w 2588821"/>
              <a:gd name="connsiteY73" fmla="*/ 736271 h 1733798"/>
              <a:gd name="connsiteX74" fmla="*/ 2541319 w 2588821"/>
              <a:gd name="connsiteY74" fmla="*/ 688769 h 17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588821" h="1733798">
                <a:moveTo>
                  <a:pt x="2553195" y="760021"/>
                </a:moveTo>
                <a:cubicBezTo>
                  <a:pt x="2549236" y="720437"/>
                  <a:pt x="2547368" y="680587"/>
                  <a:pt x="2541319" y="641268"/>
                </a:cubicBezTo>
                <a:cubicBezTo>
                  <a:pt x="2539416" y="628896"/>
                  <a:pt x="2532480" y="617786"/>
                  <a:pt x="2529444" y="605642"/>
                </a:cubicBezTo>
                <a:cubicBezTo>
                  <a:pt x="2527045" y="596044"/>
                  <a:pt x="2516553" y="526929"/>
                  <a:pt x="2505693" y="510639"/>
                </a:cubicBezTo>
                <a:cubicBezTo>
                  <a:pt x="2496377" y="496665"/>
                  <a:pt x="2481942" y="486888"/>
                  <a:pt x="2470067" y="475013"/>
                </a:cubicBezTo>
                <a:cubicBezTo>
                  <a:pt x="2460408" y="446037"/>
                  <a:pt x="2457462" y="426783"/>
                  <a:pt x="2434441" y="403762"/>
                </a:cubicBezTo>
                <a:cubicBezTo>
                  <a:pt x="2424349" y="393670"/>
                  <a:pt x="2410690" y="387928"/>
                  <a:pt x="2398815" y="380011"/>
                </a:cubicBezTo>
                <a:cubicBezTo>
                  <a:pt x="2339704" y="301195"/>
                  <a:pt x="2392399" y="356703"/>
                  <a:pt x="2315688" y="308759"/>
                </a:cubicBezTo>
                <a:cubicBezTo>
                  <a:pt x="2294176" y="295314"/>
                  <a:pt x="2257680" y="261942"/>
                  <a:pt x="2232561" y="249382"/>
                </a:cubicBezTo>
                <a:cubicBezTo>
                  <a:pt x="2213495" y="239849"/>
                  <a:pt x="2192664" y="234290"/>
                  <a:pt x="2173184" y="225632"/>
                </a:cubicBezTo>
                <a:cubicBezTo>
                  <a:pt x="2157007" y="218442"/>
                  <a:pt x="2142206" y="208236"/>
                  <a:pt x="2125683" y="201881"/>
                </a:cubicBezTo>
                <a:cubicBezTo>
                  <a:pt x="2034664" y="166873"/>
                  <a:pt x="2036813" y="169856"/>
                  <a:pt x="1959428" y="154380"/>
                </a:cubicBezTo>
                <a:cubicBezTo>
                  <a:pt x="1933675" y="141503"/>
                  <a:pt x="1905426" y="124579"/>
                  <a:pt x="1876301" y="118754"/>
                </a:cubicBezTo>
                <a:cubicBezTo>
                  <a:pt x="1848854" y="113265"/>
                  <a:pt x="1820883" y="110837"/>
                  <a:pt x="1793174" y="106878"/>
                </a:cubicBezTo>
                <a:lnTo>
                  <a:pt x="1686296" y="71252"/>
                </a:lnTo>
                <a:cubicBezTo>
                  <a:pt x="1655329" y="60929"/>
                  <a:pt x="1622961" y="55419"/>
                  <a:pt x="1591293" y="47502"/>
                </a:cubicBezTo>
                <a:lnTo>
                  <a:pt x="1543792" y="35626"/>
                </a:lnTo>
                <a:cubicBezTo>
                  <a:pt x="1524210" y="30730"/>
                  <a:pt x="1504274" y="27362"/>
                  <a:pt x="1484415" y="23751"/>
                </a:cubicBezTo>
                <a:cubicBezTo>
                  <a:pt x="1400652" y="8522"/>
                  <a:pt x="1403084" y="10756"/>
                  <a:pt x="1306286" y="0"/>
                </a:cubicBezTo>
                <a:lnTo>
                  <a:pt x="665018" y="11876"/>
                </a:lnTo>
                <a:cubicBezTo>
                  <a:pt x="640953" y="12678"/>
                  <a:pt x="616609" y="16137"/>
                  <a:pt x="593766" y="23751"/>
                </a:cubicBezTo>
                <a:cubicBezTo>
                  <a:pt x="580226" y="28264"/>
                  <a:pt x="570532" y="40421"/>
                  <a:pt x="558140" y="47502"/>
                </a:cubicBezTo>
                <a:cubicBezTo>
                  <a:pt x="542770" y="56285"/>
                  <a:pt x="526910" y="64279"/>
                  <a:pt x="510639" y="71252"/>
                </a:cubicBezTo>
                <a:cubicBezTo>
                  <a:pt x="499133" y="76183"/>
                  <a:pt x="486209" y="77530"/>
                  <a:pt x="475013" y="83128"/>
                </a:cubicBezTo>
                <a:cubicBezTo>
                  <a:pt x="462248" y="89511"/>
                  <a:pt x="452152" y="100495"/>
                  <a:pt x="439387" y="106878"/>
                </a:cubicBezTo>
                <a:cubicBezTo>
                  <a:pt x="428191" y="112476"/>
                  <a:pt x="414703" y="112675"/>
                  <a:pt x="403761" y="118754"/>
                </a:cubicBezTo>
                <a:cubicBezTo>
                  <a:pt x="403746" y="118762"/>
                  <a:pt x="314703" y="178126"/>
                  <a:pt x="296883" y="190006"/>
                </a:cubicBezTo>
                <a:lnTo>
                  <a:pt x="261257" y="213756"/>
                </a:lnTo>
                <a:cubicBezTo>
                  <a:pt x="218424" y="242311"/>
                  <a:pt x="186914" y="259956"/>
                  <a:pt x="154379" y="308759"/>
                </a:cubicBezTo>
                <a:lnTo>
                  <a:pt x="106878" y="380011"/>
                </a:lnTo>
                <a:cubicBezTo>
                  <a:pt x="92991" y="400842"/>
                  <a:pt x="91044" y="427512"/>
                  <a:pt x="83127" y="451263"/>
                </a:cubicBezTo>
                <a:cubicBezTo>
                  <a:pt x="66738" y="500430"/>
                  <a:pt x="78197" y="476472"/>
                  <a:pt x="47501" y="522515"/>
                </a:cubicBezTo>
                <a:lnTo>
                  <a:pt x="23751" y="617517"/>
                </a:lnTo>
                <a:cubicBezTo>
                  <a:pt x="19792" y="633351"/>
                  <a:pt x="14183" y="648862"/>
                  <a:pt x="11875" y="665019"/>
                </a:cubicBezTo>
                <a:lnTo>
                  <a:pt x="0" y="748146"/>
                </a:lnTo>
                <a:cubicBezTo>
                  <a:pt x="3958" y="866899"/>
                  <a:pt x="2008" y="985997"/>
                  <a:pt x="11875" y="1104406"/>
                </a:cubicBezTo>
                <a:cubicBezTo>
                  <a:pt x="16557" y="1160594"/>
                  <a:pt x="53772" y="1202878"/>
                  <a:pt x="83127" y="1246910"/>
                </a:cubicBezTo>
                <a:lnTo>
                  <a:pt x="130628" y="1318162"/>
                </a:lnTo>
                <a:cubicBezTo>
                  <a:pt x="149259" y="1346109"/>
                  <a:pt x="178129" y="1365663"/>
                  <a:pt x="201880" y="1389413"/>
                </a:cubicBezTo>
                <a:cubicBezTo>
                  <a:pt x="211972" y="1399505"/>
                  <a:pt x="216494" y="1414075"/>
                  <a:pt x="225631" y="1425039"/>
                </a:cubicBezTo>
                <a:cubicBezTo>
                  <a:pt x="272941" y="1481811"/>
                  <a:pt x="245931" y="1441955"/>
                  <a:pt x="296883" y="1484416"/>
                </a:cubicBezTo>
                <a:cubicBezTo>
                  <a:pt x="328842" y="1511049"/>
                  <a:pt x="330229" y="1526946"/>
                  <a:pt x="368135" y="1543793"/>
                </a:cubicBezTo>
                <a:cubicBezTo>
                  <a:pt x="391013" y="1553961"/>
                  <a:pt x="416995" y="1556347"/>
                  <a:pt x="439387" y="1567543"/>
                </a:cubicBezTo>
                <a:cubicBezTo>
                  <a:pt x="596928" y="1646315"/>
                  <a:pt x="400201" y="1550749"/>
                  <a:pt x="522514" y="1603169"/>
                </a:cubicBezTo>
                <a:cubicBezTo>
                  <a:pt x="538785" y="1610142"/>
                  <a:pt x="553221" y="1621322"/>
                  <a:pt x="570015" y="1626920"/>
                </a:cubicBezTo>
                <a:cubicBezTo>
                  <a:pt x="589163" y="1633303"/>
                  <a:pt x="609919" y="1633484"/>
                  <a:pt x="629392" y="1638795"/>
                </a:cubicBezTo>
                <a:cubicBezTo>
                  <a:pt x="653545" y="1645382"/>
                  <a:pt x="676356" y="1656474"/>
                  <a:pt x="700644" y="1662546"/>
                </a:cubicBezTo>
                <a:lnTo>
                  <a:pt x="795647" y="1686297"/>
                </a:lnTo>
                <a:cubicBezTo>
                  <a:pt x="886189" y="1708933"/>
                  <a:pt x="767715" y="1687835"/>
                  <a:pt x="878774" y="1710047"/>
                </a:cubicBezTo>
                <a:cubicBezTo>
                  <a:pt x="902385" y="1714769"/>
                  <a:pt x="926336" y="1717616"/>
                  <a:pt x="950026" y="1721923"/>
                </a:cubicBezTo>
                <a:cubicBezTo>
                  <a:pt x="969885" y="1725534"/>
                  <a:pt x="989611" y="1729840"/>
                  <a:pt x="1009403" y="1733798"/>
                </a:cubicBezTo>
                <a:lnTo>
                  <a:pt x="1425039" y="1721923"/>
                </a:lnTo>
                <a:cubicBezTo>
                  <a:pt x="1445618" y="1720943"/>
                  <a:pt x="1540232" y="1705620"/>
                  <a:pt x="1567543" y="1698172"/>
                </a:cubicBezTo>
                <a:cubicBezTo>
                  <a:pt x="1591696" y="1691585"/>
                  <a:pt x="1614246" y="1679331"/>
                  <a:pt x="1638795" y="1674421"/>
                </a:cubicBezTo>
                <a:cubicBezTo>
                  <a:pt x="1658587" y="1670463"/>
                  <a:pt x="1678698" y="1667857"/>
                  <a:pt x="1698171" y="1662546"/>
                </a:cubicBezTo>
                <a:cubicBezTo>
                  <a:pt x="1722324" y="1655959"/>
                  <a:pt x="1745672" y="1646712"/>
                  <a:pt x="1769423" y="1638795"/>
                </a:cubicBezTo>
                <a:lnTo>
                  <a:pt x="1805049" y="1626920"/>
                </a:lnTo>
                <a:lnTo>
                  <a:pt x="1876301" y="1603169"/>
                </a:lnTo>
                <a:cubicBezTo>
                  <a:pt x="1888176" y="1599211"/>
                  <a:pt x="1899783" y="1594330"/>
                  <a:pt x="1911927" y="1591294"/>
                </a:cubicBezTo>
                <a:lnTo>
                  <a:pt x="2006930" y="1567543"/>
                </a:lnTo>
                <a:cubicBezTo>
                  <a:pt x="2019074" y="1564507"/>
                  <a:pt x="2030479" y="1558962"/>
                  <a:pt x="2042556" y="1555668"/>
                </a:cubicBezTo>
                <a:cubicBezTo>
                  <a:pt x="2074048" y="1547079"/>
                  <a:pt x="2106591" y="1542239"/>
                  <a:pt x="2137558" y="1531917"/>
                </a:cubicBezTo>
                <a:lnTo>
                  <a:pt x="2208810" y="1508167"/>
                </a:lnTo>
                <a:cubicBezTo>
                  <a:pt x="2232561" y="1492333"/>
                  <a:pt x="2264228" y="1484416"/>
                  <a:pt x="2280062" y="1460665"/>
                </a:cubicBezTo>
                <a:cubicBezTo>
                  <a:pt x="2311730" y="1413164"/>
                  <a:pt x="2291938" y="1432956"/>
                  <a:pt x="2339439" y="1401289"/>
                </a:cubicBezTo>
                <a:cubicBezTo>
                  <a:pt x="2424312" y="1273982"/>
                  <a:pt x="2292139" y="1467192"/>
                  <a:pt x="2398815" y="1330037"/>
                </a:cubicBezTo>
                <a:cubicBezTo>
                  <a:pt x="2416340" y="1307505"/>
                  <a:pt x="2446317" y="1258785"/>
                  <a:pt x="2446317" y="1258785"/>
                </a:cubicBezTo>
                <a:cubicBezTo>
                  <a:pt x="2474580" y="1173993"/>
                  <a:pt x="2456180" y="1208364"/>
                  <a:pt x="2493818" y="1151907"/>
                </a:cubicBezTo>
                <a:cubicBezTo>
                  <a:pt x="2511765" y="1080118"/>
                  <a:pt x="2500532" y="1119889"/>
                  <a:pt x="2529444" y="1033154"/>
                </a:cubicBezTo>
                <a:cubicBezTo>
                  <a:pt x="2535827" y="1014006"/>
                  <a:pt x="2536424" y="993359"/>
                  <a:pt x="2541319" y="973777"/>
                </a:cubicBezTo>
                <a:cubicBezTo>
                  <a:pt x="2544355" y="961633"/>
                  <a:pt x="2550159" y="950295"/>
                  <a:pt x="2553195" y="938151"/>
                </a:cubicBezTo>
                <a:cubicBezTo>
                  <a:pt x="2558090" y="918570"/>
                  <a:pt x="2560692" y="898478"/>
                  <a:pt x="2565070" y="878775"/>
                </a:cubicBezTo>
                <a:cubicBezTo>
                  <a:pt x="2598624" y="727776"/>
                  <a:pt x="2552987" y="951053"/>
                  <a:pt x="2588821" y="771897"/>
                </a:cubicBezTo>
                <a:cubicBezTo>
                  <a:pt x="2580904" y="760022"/>
                  <a:pt x="2571453" y="749037"/>
                  <a:pt x="2565070" y="736271"/>
                </a:cubicBezTo>
                <a:cubicBezTo>
                  <a:pt x="2537778" y="681687"/>
                  <a:pt x="2568150" y="715600"/>
                  <a:pt x="2541319" y="68876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Свободна форма 11"/>
          <p:cNvSpPr/>
          <p:nvPr/>
        </p:nvSpPr>
        <p:spPr>
          <a:xfrm>
            <a:off x="5841069" y="896071"/>
            <a:ext cx="2588821" cy="1733798"/>
          </a:xfrm>
          <a:custGeom>
            <a:avLst/>
            <a:gdLst>
              <a:gd name="connsiteX0" fmla="*/ 2553195 w 2588821"/>
              <a:gd name="connsiteY0" fmla="*/ 760021 h 1733798"/>
              <a:gd name="connsiteX1" fmla="*/ 2541319 w 2588821"/>
              <a:gd name="connsiteY1" fmla="*/ 641268 h 1733798"/>
              <a:gd name="connsiteX2" fmla="*/ 2529444 w 2588821"/>
              <a:gd name="connsiteY2" fmla="*/ 605642 h 1733798"/>
              <a:gd name="connsiteX3" fmla="*/ 2505693 w 2588821"/>
              <a:gd name="connsiteY3" fmla="*/ 510639 h 1733798"/>
              <a:gd name="connsiteX4" fmla="*/ 2470067 w 2588821"/>
              <a:gd name="connsiteY4" fmla="*/ 475013 h 1733798"/>
              <a:gd name="connsiteX5" fmla="*/ 2434441 w 2588821"/>
              <a:gd name="connsiteY5" fmla="*/ 403762 h 1733798"/>
              <a:gd name="connsiteX6" fmla="*/ 2398815 w 2588821"/>
              <a:gd name="connsiteY6" fmla="*/ 380011 h 1733798"/>
              <a:gd name="connsiteX7" fmla="*/ 2315688 w 2588821"/>
              <a:gd name="connsiteY7" fmla="*/ 308759 h 1733798"/>
              <a:gd name="connsiteX8" fmla="*/ 2232561 w 2588821"/>
              <a:gd name="connsiteY8" fmla="*/ 249382 h 1733798"/>
              <a:gd name="connsiteX9" fmla="*/ 2173184 w 2588821"/>
              <a:gd name="connsiteY9" fmla="*/ 225632 h 1733798"/>
              <a:gd name="connsiteX10" fmla="*/ 2125683 w 2588821"/>
              <a:gd name="connsiteY10" fmla="*/ 201881 h 1733798"/>
              <a:gd name="connsiteX11" fmla="*/ 1959428 w 2588821"/>
              <a:gd name="connsiteY11" fmla="*/ 154380 h 1733798"/>
              <a:gd name="connsiteX12" fmla="*/ 1876301 w 2588821"/>
              <a:gd name="connsiteY12" fmla="*/ 118754 h 1733798"/>
              <a:gd name="connsiteX13" fmla="*/ 1793174 w 2588821"/>
              <a:gd name="connsiteY13" fmla="*/ 106878 h 1733798"/>
              <a:gd name="connsiteX14" fmla="*/ 1686296 w 2588821"/>
              <a:gd name="connsiteY14" fmla="*/ 71252 h 1733798"/>
              <a:gd name="connsiteX15" fmla="*/ 1591293 w 2588821"/>
              <a:gd name="connsiteY15" fmla="*/ 47502 h 1733798"/>
              <a:gd name="connsiteX16" fmla="*/ 1543792 w 2588821"/>
              <a:gd name="connsiteY16" fmla="*/ 35626 h 1733798"/>
              <a:gd name="connsiteX17" fmla="*/ 1484415 w 2588821"/>
              <a:gd name="connsiteY17" fmla="*/ 23751 h 1733798"/>
              <a:gd name="connsiteX18" fmla="*/ 1306286 w 2588821"/>
              <a:gd name="connsiteY18" fmla="*/ 0 h 1733798"/>
              <a:gd name="connsiteX19" fmla="*/ 665018 w 2588821"/>
              <a:gd name="connsiteY19" fmla="*/ 11876 h 1733798"/>
              <a:gd name="connsiteX20" fmla="*/ 593766 w 2588821"/>
              <a:gd name="connsiteY20" fmla="*/ 23751 h 1733798"/>
              <a:gd name="connsiteX21" fmla="*/ 558140 w 2588821"/>
              <a:gd name="connsiteY21" fmla="*/ 47502 h 1733798"/>
              <a:gd name="connsiteX22" fmla="*/ 510639 w 2588821"/>
              <a:gd name="connsiteY22" fmla="*/ 71252 h 1733798"/>
              <a:gd name="connsiteX23" fmla="*/ 475013 w 2588821"/>
              <a:gd name="connsiteY23" fmla="*/ 83128 h 1733798"/>
              <a:gd name="connsiteX24" fmla="*/ 439387 w 2588821"/>
              <a:gd name="connsiteY24" fmla="*/ 106878 h 1733798"/>
              <a:gd name="connsiteX25" fmla="*/ 403761 w 2588821"/>
              <a:gd name="connsiteY25" fmla="*/ 118754 h 1733798"/>
              <a:gd name="connsiteX26" fmla="*/ 296883 w 2588821"/>
              <a:gd name="connsiteY26" fmla="*/ 190006 h 1733798"/>
              <a:gd name="connsiteX27" fmla="*/ 261257 w 2588821"/>
              <a:gd name="connsiteY27" fmla="*/ 213756 h 1733798"/>
              <a:gd name="connsiteX28" fmla="*/ 154379 w 2588821"/>
              <a:gd name="connsiteY28" fmla="*/ 308759 h 1733798"/>
              <a:gd name="connsiteX29" fmla="*/ 106878 w 2588821"/>
              <a:gd name="connsiteY29" fmla="*/ 380011 h 1733798"/>
              <a:gd name="connsiteX30" fmla="*/ 83127 w 2588821"/>
              <a:gd name="connsiteY30" fmla="*/ 451263 h 1733798"/>
              <a:gd name="connsiteX31" fmla="*/ 47501 w 2588821"/>
              <a:gd name="connsiteY31" fmla="*/ 522515 h 1733798"/>
              <a:gd name="connsiteX32" fmla="*/ 23751 w 2588821"/>
              <a:gd name="connsiteY32" fmla="*/ 617517 h 1733798"/>
              <a:gd name="connsiteX33" fmla="*/ 11875 w 2588821"/>
              <a:gd name="connsiteY33" fmla="*/ 665019 h 1733798"/>
              <a:gd name="connsiteX34" fmla="*/ 0 w 2588821"/>
              <a:gd name="connsiteY34" fmla="*/ 748146 h 1733798"/>
              <a:gd name="connsiteX35" fmla="*/ 11875 w 2588821"/>
              <a:gd name="connsiteY35" fmla="*/ 1104406 h 1733798"/>
              <a:gd name="connsiteX36" fmla="*/ 83127 w 2588821"/>
              <a:gd name="connsiteY36" fmla="*/ 1246910 h 1733798"/>
              <a:gd name="connsiteX37" fmla="*/ 130628 w 2588821"/>
              <a:gd name="connsiteY37" fmla="*/ 1318162 h 1733798"/>
              <a:gd name="connsiteX38" fmla="*/ 201880 w 2588821"/>
              <a:gd name="connsiteY38" fmla="*/ 1389413 h 1733798"/>
              <a:gd name="connsiteX39" fmla="*/ 225631 w 2588821"/>
              <a:gd name="connsiteY39" fmla="*/ 1425039 h 1733798"/>
              <a:gd name="connsiteX40" fmla="*/ 296883 w 2588821"/>
              <a:gd name="connsiteY40" fmla="*/ 1484416 h 1733798"/>
              <a:gd name="connsiteX41" fmla="*/ 368135 w 2588821"/>
              <a:gd name="connsiteY41" fmla="*/ 1543793 h 1733798"/>
              <a:gd name="connsiteX42" fmla="*/ 439387 w 2588821"/>
              <a:gd name="connsiteY42" fmla="*/ 1567543 h 1733798"/>
              <a:gd name="connsiteX43" fmla="*/ 522514 w 2588821"/>
              <a:gd name="connsiteY43" fmla="*/ 1603169 h 1733798"/>
              <a:gd name="connsiteX44" fmla="*/ 570015 w 2588821"/>
              <a:gd name="connsiteY44" fmla="*/ 1626920 h 1733798"/>
              <a:gd name="connsiteX45" fmla="*/ 629392 w 2588821"/>
              <a:gd name="connsiteY45" fmla="*/ 1638795 h 1733798"/>
              <a:gd name="connsiteX46" fmla="*/ 700644 w 2588821"/>
              <a:gd name="connsiteY46" fmla="*/ 1662546 h 1733798"/>
              <a:gd name="connsiteX47" fmla="*/ 795647 w 2588821"/>
              <a:gd name="connsiteY47" fmla="*/ 1686297 h 1733798"/>
              <a:gd name="connsiteX48" fmla="*/ 878774 w 2588821"/>
              <a:gd name="connsiteY48" fmla="*/ 1710047 h 1733798"/>
              <a:gd name="connsiteX49" fmla="*/ 950026 w 2588821"/>
              <a:gd name="connsiteY49" fmla="*/ 1721923 h 1733798"/>
              <a:gd name="connsiteX50" fmla="*/ 1009403 w 2588821"/>
              <a:gd name="connsiteY50" fmla="*/ 1733798 h 1733798"/>
              <a:gd name="connsiteX51" fmla="*/ 1425039 w 2588821"/>
              <a:gd name="connsiteY51" fmla="*/ 1721923 h 1733798"/>
              <a:gd name="connsiteX52" fmla="*/ 1567543 w 2588821"/>
              <a:gd name="connsiteY52" fmla="*/ 1698172 h 1733798"/>
              <a:gd name="connsiteX53" fmla="*/ 1638795 w 2588821"/>
              <a:gd name="connsiteY53" fmla="*/ 1674421 h 1733798"/>
              <a:gd name="connsiteX54" fmla="*/ 1698171 w 2588821"/>
              <a:gd name="connsiteY54" fmla="*/ 1662546 h 1733798"/>
              <a:gd name="connsiteX55" fmla="*/ 1769423 w 2588821"/>
              <a:gd name="connsiteY55" fmla="*/ 1638795 h 1733798"/>
              <a:gd name="connsiteX56" fmla="*/ 1805049 w 2588821"/>
              <a:gd name="connsiteY56" fmla="*/ 1626920 h 1733798"/>
              <a:gd name="connsiteX57" fmla="*/ 1876301 w 2588821"/>
              <a:gd name="connsiteY57" fmla="*/ 1603169 h 1733798"/>
              <a:gd name="connsiteX58" fmla="*/ 1911927 w 2588821"/>
              <a:gd name="connsiteY58" fmla="*/ 1591294 h 1733798"/>
              <a:gd name="connsiteX59" fmla="*/ 2006930 w 2588821"/>
              <a:gd name="connsiteY59" fmla="*/ 1567543 h 1733798"/>
              <a:gd name="connsiteX60" fmla="*/ 2042556 w 2588821"/>
              <a:gd name="connsiteY60" fmla="*/ 1555668 h 1733798"/>
              <a:gd name="connsiteX61" fmla="*/ 2137558 w 2588821"/>
              <a:gd name="connsiteY61" fmla="*/ 1531917 h 1733798"/>
              <a:gd name="connsiteX62" fmla="*/ 2208810 w 2588821"/>
              <a:gd name="connsiteY62" fmla="*/ 1508167 h 1733798"/>
              <a:gd name="connsiteX63" fmla="*/ 2280062 w 2588821"/>
              <a:gd name="connsiteY63" fmla="*/ 1460665 h 1733798"/>
              <a:gd name="connsiteX64" fmla="*/ 2339439 w 2588821"/>
              <a:gd name="connsiteY64" fmla="*/ 1401289 h 1733798"/>
              <a:gd name="connsiteX65" fmla="*/ 2398815 w 2588821"/>
              <a:gd name="connsiteY65" fmla="*/ 1330037 h 1733798"/>
              <a:gd name="connsiteX66" fmla="*/ 2446317 w 2588821"/>
              <a:gd name="connsiteY66" fmla="*/ 1258785 h 1733798"/>
              <a:gd name="connsiteX67" fmla="*/ 2493818 w 2588821"/>
              <a:gd name="connsiteY67" fmla="*/ 1151907 h 1733798"/>
              <a:gd name="connsiteX68" fmla="*/ 2529444 w 2588821"/>
              <a:gd name="connsiteY68" fmla="*/ 1033154 h 1733798"/>
              <a:gd name="connsiteX69" fmla="*/ 2541319 w 2588821"/>
              <a:gd name="connsiteY69" fmla="*/ 973777 h 1733798"/>
              <a:gd name="connsiteX70" fmla="*/ 2553195 w 2588821"/>
              <a:gd name="connsiteY70" fmla="*/ 938151 h 1733798"/>
              <a:gd name="connsiteX71" fmla="*/ 2565070 w 2588821"/>
              <a:gd name="connsiteY71" fmla="*/ 878775 h 1733798"/>
              <a:gd name="connsiteX72" fmla="*/ 2588821 w 2588821"/>
              <a:gd name="connsiteY72" fmla="*/ 771897 h 1733798"/>
              <a:gd name="connsiteX73" fmla="*/ 2565070 w 2588821"/>
              <a:gd name="connsiteY73" fmla="*/ 736271 h 1733798"/>
              <a:gd name="connsiteX74" fmla="*/ 2541319 w 2588821"/>
              <a:gd name="connsiteY74" fmla="*/ 688769 h 17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588821" h="1733798">
                <a:moveTo>
                  <a:pt x="2553195" y="760021"/>
                </a:moveTo>
                <a:cubicBezTo>
                  <a:pt x="2549236" y="720437"/>
                  <a:pt x="2547368" y="680587"/>
                  <a:pt x="2541319" y="641268"/>
                </a:cubicBezTo>
                <a:cubicBezTo>
                  <a:pt x="2539416" y="628896"/>
                  <a:pt x="2532480" y="617786"/>
                  <a:pt x="2529444" y="605642"/>
                </a:cubicBezTo>
                <a:cubicBezTo>
                  <a:pt x="2527045" y="596044"/>
                  <a:pt x="2516553" y="526929"/>
                  <a:pt x="2505693" y="510639"/>
                </a:cubicBezTo>
                <a:cubicBezTo>
                  <a:pt x="2496377" y="496665"/>
                  <a:pt x="2481942" y="486888"/>
                  <a:pt x="2470067" y="475013"/>
                </a:cubicBezTo>
                <a:cubicBezTo>
                  <a:pt x="2460408" y="446037"/>
                  <a:pt x="2457462" y="426783"/>
                  <a:pt x="2434441" y="403762"/>
                </a:cubicBezTo>
                <a:cubicBezTo>
                  <a:pt x="2424349" y="393670"/>
                  <a:pt x="2410690" y="387928"/>
                  <a:pt x="2398815" y="380011"/>
                </a:cubicBezTo>
                <a:cubicBezTo>
                  <a:pt x="2339704" y="301195"/>
                  <a:pt x="2392399" y="356703"/>
                  <a:pt x="2315688" y="308759"/>
                </a:cubicBezTo>
                <a:cubicBezTo>
                  <a:pt x="2294176" y="295314"/>
                  <a:pt x="2257680" y="261942"/>
                  <a:pt x="2232561" y="249382"/>
                </a:cubicBezTo>
                <a:cubicBezTo>
                  <a:pt x="2213495" y="239849"/>
                  <a:pt x="2192664" y="234290"/>
                  <a:pt x="2173184" y="225632"/>
                </a:cubicBezTo>
                <a:cubicBezTo>
                  <a:pt x="2157007" y="218442"/>
                  <a:pt x="2142206" y="208236"/>
                  <a:pt x="2125683" y="201881"/>
                </a:cubicBezTo>
                <a:cubicBezTo>
                  <a:pt x="2034664" y="166873"/>
                  <a:pt x="2036813" y="169856"/>
                  <a:pt x="1959428" y="154380"/>
                </a:cubicBezTo>
                <a:cubicBezTo>
                  <a:pt x="1933675" y="141503"/>
                  <a:pt x="1905426" y="124579"/>
                  <a:pt x="1876301" y="118754"/>
                </a:cubicBezTo>
                <a:cubicBezTo>
                  <a:pt x="1848854" y="113265"/>
                  <a:pt x="1820883" y="110837"/>
                  <a:pt x="1793174" y="106878"/>
                </a:cubicBezTo>
                <a:lnTo>
                  <a:pt x="1686296" y="71252"/>
                </a:lnTo>
                <a:cubicBezTo>
                  <a:pt x="1655329" y="60929"/>
                  <a:pt x="1622961" y="55419"/>
                  <a:pt x="1591293" y="47502"/>
                </a:cubicBezTo>
                <a:lnTo>
                  <a:pt x="1543792" y="35626"/>
                </a:lnTo>
                <a:cubicBezTo>
                  <a:pt x="1524210" y="30730"/>
                  <a:pt x="1504274" y="27362"/>
                  <a:pt x="1484415" y="23751"/>
                </a:cubicBezTo>
                <a:cubicBezTo>
                  <a:pt x="1400652" y="8522"/>
                  <a:pt x="1403084" y="10756"/>
                  <a:pt x="1306286" y="0"/>
                </a:cubicBezTo>
                <a:lnTo>
                  <a:pt x="665018" y="11876"/>
                </a:lnTo>
                <a:cubicBezTo>
                  <a:pt x="640953" y="12678"/>
                  <a:pt x="616609" y="16137"/>
                  <a:pt x="593766" y="23751"/>
                </a:cubicBezTo>
                <a:cubicBezTo>
                  <a:pt x="580226" y="28264"/>
                  <a:pt x="570532" y="40421"/>
                  <a:pt x="558140" y="47502"/>
                </a:cubicBezTo>
                <a:cubicBezTo>
                  <a:pt x="542770" y="56285"/>
                  <a:pt x="526910" y="64279"/>
                  <a:pt x="510639" y="71252"/>
                </a:cubicBezTo>
                <a:cubicBezTo>
                  <a:pt x="499133" y="76183"/>
                  <a:pt x="486209" y="77530"/>
                  <a:pt x="475013" y="83128"/>
                </a:cubicBezTo>
                <a:cubicBezTo>
                  <a:pt x="462248" y="89511"/>
                  <a:pt x="452152" y="100495"/>
                  <a:pt x="439387" y="106878"/>
                </a:cubicBezTo>
                <a:cubicBezTo>
                  <a:pt x="428191" y="112476"/>
                  <a:pt x="414703" y="112675"/>
                  <a:pt x="403761" y="118754"/>
                </a:cubicBezTo>
                <a:cubicBezTo>
                  <a:pt x="403746" y="118762"/>
                  <a:pt x="314703" y="178126"/>
                  <a:pt x="296883" y="190006"/>
                </a:cubicBezTo>
                <a:lnTo>
                  <a:pt x="261257" y="213756"/>
                </a:lnTo>
                <a:cubicBezTo>
                  <a:pt x="218424" y="242311"/>
                  <a:pt x="186914" y="259956"/>
                  <a:pt x="154379" y="308759"/>
                </a:cubicBezTo>
                <a:lnTo>
                  <a:pt x="106878" y="380011"/>
                </a:lnTo>
                <a:cubicBezTo>
                  <a:pt x="92991" y="400842"/>
                  <a:pt x="91044" y="427512"/>
                  <a:pt x="83127" y="451263"/>
                </a:cubicBezTo>
                <a:cubicBezTo>
                  <a:pt x="66738" y="500430"/>
                  <a:pt x="78197" y="476472"/>
                  <a:pt x="47501" y="522515"/>
                </a:cubicBezTo>
                <a:lnTo>
                  <a:pt x="23751" y="617517"/>
                </a:lnTo>
                <a:cubicBezTo>
                  <a:pt x="19792" y="633351"/>
                  <a:pt x="14183" y="648862"/>
                  <a:pt x="11875" y="665019"/>
                </a:cubicBezTo>
                <a:lnTo>
                  <a:pt x="0" y="748146"/>
                </a:lnTo>
                <a:cubicBezTo>
                  <a:pt x="3958" y="866899"/>
                  <a:pt x="2008" y="985997"/>
                  <a:pt x="11875" y="1104406"/>
                </a:cubicBezTo>
                <a:cubicBezTo>
                  <a:pt x="16557" y="1160594"/>
                  <a:pt x="53772" y="1202878"/>
                  <a:pt x="83127" y="1246910"/>
                </a:cubicBezTo>
                <a:lnTo>
                  <a:pt x="130628" y="1318162"/>
                </a:lnTo>
                <a:cubicBezTo>
                  <a:pt x="149259" y="1346109"/>
                  <a:pt x="178129" y="1365663"/>
                  <a:pt x="201880" y="1389413"/>
                </a:cubicBezTo>
                <a:cubicBezTo>
                  <a:pt x="211972" y="1399505"/>
                  <a:pt x="216494" y="1414075"/>
                  <a:pt x="225631" y="1425039"/>
                </a:cubicBezTo>
                <a:cubicBezTo>
                  <a:pt x="272941" y="1481811"/>
                  <a:pt x="245931" y="1441955"/>
                  <a:pt x="296883" y="1484416"/>
                </a:cubicBezTo>
                <a:cubicBezTo>
                  <a:pt x="328842" y="1511049"/>
                  <a:pt x="330229" y="1526946"/>
                  <a:pt x="368135" y="1543793"/>
                </a:cubicBezTo>
                <a:cubicBezTo>
                  <a:pt x="391013" y="1553961"/>
                  <a:pt x="416995" y="1556347"/>
                  <a:pt x="439387" y="1567543"/>
                </a:cubicBezTo>
                <a:cubicBezTo>
                  <a:pt x="596928" y="1646315"/>
                  <a:pt x="400201" y="1550749"/>
                  <a:pt x="522514" y="1603169"/>
                </a:cubicBezTo>
                <a:cubicBezTo>
                  <a:pt x="538785" y="1610142"/>
                  <a:pt x="553221" y="1621322"/>
                  <a:pt x="570015" y="1626920"/>
                </a:cubicBezTo>
                <a:cubicBezTo>
                  <a:pt x="589163" y="1633303"/>
                  <a:pt x="609919" y="1633484"/>
                  <a:pt x="629392" y="1638795"/>
                </a:cubicBezTo>
                <a:cubicBezTo>
                  <a:pt x="653545" y="1645382"/>
                  <a:pt x="676356" y="1656474"/>
                  <a:pt x="700644" y="1662546"/>
                </a:cubicBezTo>
                <a:lnTo>
                  <a:pt x="795647" y="1686297"/>
                </a:lnTo>
                <a:cubicBezTo>
                  <a:pt x="886189" y="1708933"/>
                  <a:pt x="767715" y="1687835"/>
                  <a:pt x="878774" y="1710047"/>
                </a:cubicBezTo>
                <a:cubicBezTo>
                  <a:pt x="902385" y="1714769"/>
                  <a:pt x="926336" y="1717616"/>
                  <a:pt x="950026" y="1721923"/>
                </a:cubicBezTo>
                <a:cubicBezTo>
                  <a:pt x="969885" y="1725534"/>
                  <a:pt x="989611" y="1729840"/>
                  <a:pt x="1009403" y="1733798"/>
                </a:cubicBezTo>
                <a:lnTo>
                  <a:pt x="1425039" y="1721923"/>
                </a:lnTo>
                <a:cubicBezTo>
                  <a:pt x="1445618" y="1720943"/>
                  <a:pt x="1540232" y="1705620"/>
                  <a:pt x="1567543" y="1698172"/>
                </a:cubicBezTo>
                <a:cubicBezTo>
                  <a:pt x="1591696" y="1691585"/>
                  <a:pt x="1614246" y="1679331"/>
                  <a:pt x="1638795" y="1674421"/>
                </a:cubicBezTo>
                <a:cubicBezTo>
                  <a:pt x="1658587" y="1670463"/>
                  <a:pt x="1678698" y="1667857"/>
                  <a:pt x="1698171" y="1662546"/>
                </a:cubicBezTo>
                <a:cubicBezTo>
                  <a:pt x="1722324" y="1655959"/>
                  <a:pt x="1745672" y="1646712"/>
                  <a:pt x="1769423" y="1638795"/>
                </a:cubicBezTo>
                <a:lnTo>
                  <a:pt x="1805049" y="1626920"/>
                </a:lnTo>
                <a:lnTo>
                  <a:pt x="1876301" y="1603169"/>
                </a:lnTo>
                <a:cubicBezTo>
                  <a:pt x="1888176" y="1599211"/>
                  <a:pt x="1899783" y="1594330"/>
                  <a:pt x="1911927" y="1591294"/>
                </a:cubicBezTo>
                <a:lnTo>
                  <a:pt x="2006930" y="1567543"/>
                </a:lnTo>
                <a:cubicBezTo>
                  <a:pt x="2019074" y="1564507"/>
                  <a:pt x="2030479" y="1558962"/>
                  <a:pt x="2042556" y="1555668"/>
                </a:cubicBezTo>
                <a:cubicBezTo>
                  <a:pt x="2074048" y="1547079"/>
                  <a:pt x="2106591" y="1542239"/>
                  <a:pt x="2137558" y="1531917"/>
                </a:cubicBezTo>
                <a:lnTo>
                  <a:pt x="2208810" y="1508167"/>
                </a:lnTo>
                <a:cubicBezTo>
                  <a:pt x="2232561" y="1492333"/>
                  <a:pt x="2264228" y="1484416"/>
                  <a:pt x="2280062" y="1460665"/>
                </a:cubicBezTo>
                <a:cubicBezTo>
                  <a:pt x="2311730" y="1413164"/>
                  <a:pt x="2291938" y="1432956"/>
                  <a:pt x="2339439" y="1401289"/>
                </a:cubicBezTo>
                <a:cubicBezTo>
                  <a:pt x="2424312" y="1273982"/>
                  <a:pt x="2292139" y="1467192"/>
                  <a:pt x="2398815" y="1330037"/>
                </a:cubicBezTo>
                <a:cubicBezTo>
                  <a:pt x="2416340" y="1307505"/>
                  <a:pt x="2446317" y="1258785"/>
                  <a:pt x="2446317" y="1258785"/>
                </a:cubicBezTo>
                <a:cubicBezTo>
                  <a:pt x="2474580" y="1173993"/>
                  <a:pt x="2456180" y="1208364"/>
                  <a:pt x="2493818" y="1151907"/>
                </a:cubicBezTo>
                <a:cubicBezTo>
                  <a:pt x="2511765" y="1080118"/>
                  <a:pt x="2500532" y="1119889"/>
                  <a:pt x="2529444" y="1033154"/>
                </a:cubicBezTo>
                <a:cubicBezTo>
                  <a:pt x="2535827" y="1014006"/>
                  <a:pt x="2536424" y="993359"/>
                  <a:pt x="2541319" y="973777"/>
                </a:cubicBezTo>
                <a:cubicBezTo>
                  <a:pt x="2544355" y="961633"/>
                  <a:pt x="2550159" y="950295"/>
                  <a:pt x="2553195" y="938151"/>
                </a:cubicBezTo>
                <a:cubicBezTo>
                  <a:pt x="2558090" y="918570"/>
                  <a:pt x="2560692" y="898478"/>
                  <a:pt x="2565070" y="878775"/>
                </a:cubicBezTo>
                <a:cubicBezTo>
                  <a:pt x="2598624" y="727776"/>
                  <a:pt x="2552987" y="951053"/>
                  <a:pt x="2588821" y="771897"/>
                </a:cubicBezTo>
                <a:cubicBezTo>
                  <a:pt x="2580904" y="760022"/>
                  <a:pt x="2571453" y="749037"/>
                  <a:pt x="2565070" y="736271"/>
                </a:cubicBezTo>
                <a:cubicBezTo>
                  <a:pt x="2537778" y="681687"/>
                  <a:pt x="2568150" y="715600"/>
                  <a:pt x="2541319" y="68876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D:\Mama\fonove za prez\Шаблони_и_фонове_за_Power_Point\Шаблони и фоонве за Power Point\100_Nabor_fonov_5\Nabor_fonov_№5\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" y="-6338"/>
            <a:ext cx="9186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501359" y="-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 си припомним…</a:t>
            </a:r>
            <a:endParaRPr lang="en-GB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835696" y="98424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Основните жизнени процеси са: 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Съединител &quot;права стрелка&quot; 9"/>
          <p:cNvCxnSpPr/>
          <p:nvPr/>
        </p:nvCxnSpPr>
        <p:spPr>
          <a:xfrm flipH="1">
            <a:off x="2843808" y="2132856"/>
            <a:ext cx="1772351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Съединител &quot;права стрелка&quot; 16"/>
          <p:cNvCxnSpPr/>
          <p:nvPr/>
        </p:nvCxnSpPr>
        <p:spPr>
          <a:xfrm>
            <a:off x="4858846" y="2132856"/>
            <a:ext cx="1152721" cy="22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>
            <a:off x="4716016" y="2172492"/>
            <a:ext cx="0" cy="3344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/>
          <p:nvPr/>
        </p:nvCxnSpPr>
        <p:spPr>
          <a:xfrm flipH="1">
            <a:off x="1547664" y="2121629"/>
            <a:ext cx="2924479" cy="1062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5020143" y="2121629"/>
            <a:ext cx="2476120" cy="1212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360943" y="3374174"/>
            <a:ext cx="2218433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00CC"/>
                </a:solidFill>
              </a:rPr>
              <a:t>хранене</a:t>
            </a:r>
            <a:endParaRPr lang="en-GB" sz="3600" b="1" dirty="0">
              <a:ln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2"/>
  <p:tag name="CHOICESCOUNT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heme/theme1.xml><?xml version="1.0" encoding="utf-8"?>
<a:theme xmlns:a="http://schemas.openxmlformats.org/drawingml/2006/main" name="5_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Drawing</Type>
  <ChoicesCount>0</ChoicesCount>
  <Orientation>Left</Orientation>
</Layout>
</file>

<file path=customXml/item10.xml><?xml version="1.0" encoding="utf-8"?>
<Layout>
  <Type>MultipleChoice</Type>
  <ChoicesCount>3</ChoicesCount>
  <Orientation>Left</Orientation>
</Layout>
</file>

<file path=customXml/item11.xml><?xml version="1.0" encoding="utf-8"?>
<Layout>
  <Type>MultipleChoice</Type>
  <ChoicesCount>4</ChoicesCount>
  <Orientation>Bottom</Orientation>
</Layout>
</file>

<file path=customXml/item12.xml><?xml version="1.0" encoding="utf-8"?>
<Layout>
  <Type>Drawing</Type>
  <ChoicesCount>0</ChoicesCount>
  <Orientation>Left</Orientation>
</Layout>
</file>

<file path=customXml/item13.xml><?xml version="1.0" encoding="utf-8"?>
<Layout>
  <Type>MultipleChoice</Type>
  <ChoicesCount>4</ChoicesCount>
  <Orientation>Top</Orientation>
</Layout>
</file>

<file path=customXml/item14.xml><?xml version="1.0" encoding="utf-8"?>
<Layout>
  <Type>MultipleChoice</Type>
  <ChoicesCount>3</ChoicesCount>
  <Orientation>TopVertical</Orientation>
</Layout>
</file>

<file path=customXml/item15.xml><?xml version="1.0" encoding="utf-8"?>
<Layout>
  <Type>MultipleChoice</Type>
  <ChoicesCount>3</ChoicesCount>
  <Orientation>Left</Orientation>
</Layout>
</file>

<file path=customXml/item16.xml><?xml version="1.0" encoding="utf-8"?>
<Layout>
  <Type>MultipleChoice</Type>
  <ChoicesCount>4</ChoicesCount>
  <Orientation>Bottom</Orientation>
</Layout>
</file>

<file path=customXml/item17.xml><?xml version="1.0" encoding="utf-8"?>
<Layout>
  <Type>MultipleChoice</Type>
  <ChoicesCount>3</ChoicesCount>
  <Orientation>Top</Orientation>
</Layout>
</file>

<file path=customXml/item18.xml><?xml version="1.0" encoding="utf-8"?>
<Layout>
  <Type>Drawing</Type>
  <ChoicesCount>0</ChoicesCount>
  <Orientation>Left</Orientation>
</Layout>
</file>

<file path=customXml/item19.xml><?xml version="1.0" encoding="utf-8"?>
<Layout>
  <Type>MultipleChoice</Type>
  <ChoicesCount>3</ChoicesCount>
  <Orientation>Top</Orientation>
</Layout>
</file>

<file path=customXml/item2.xml><?xml version="1.0" encoding="utf-8"?>
<Layout>
  <Type>Drawing</Type>
  <ChoicesCount>0</ChoicesCount>
  <Orientation>Left</Orientation>
</Layout>
</file>

<file path=customXml/item20.xml><?xml version="1.0" encoding="utf-8"?>
<Layout>
  <Type>MultipleChoice</Type>
  <ChoicesCount>3</ChoicesCount>
  <Orientation>Left</Orientation>
</Layout>
</file>

<file path=customXml/item21.xml><?xml version="1.0" encoding="utf-8"?>
<Layout>
  <Type>MultipleChoice</Type>
  <ChoicesCount>3</ChoicesCount>
  <Orientation>Bottom</Orientation>
</Layout>
</file>

<file path=customXml/item22.xml><?xml version="1.0" encoding="utf-8"?>
<Layout>
  <Type>MultipleChoice</Type>
  <ChoicesCount>4</ChoicesCount>
  <Orientation>Right</Orientation>
</Layout>
</file>

<file path=customXml/item23.xml><?xml version="1.0" encoding="utf-8"?>
<Layout>
  <Type>MultipleChoice</Type>
  <ChoicesCount>3</ChoicesCount>
  <Orientation>TopStacked</Orientation>
</Layout>
</file>

<file path=customXml/item24.xml><?xml version="1.0" encoding="utf-8"?>
<Layout>
  <Type>MultipleChoice</Type>
  <ChoicesCount>3</ChoicesCount>
  <Orientation>Left</Orientation>
</Layout>
</file>

<file path=customXml/item25.xml><?xml version="1.0" encoding="utf-8"?>
<Layout>
  <Type>MultipleChoice</Type>
  <ChoicesCount>3</ChoicesCount>
  <Orientation>Left</Orientation>
</Layout>
</file>

<file path=customXml/item26.xml><?xml version="1.0" encoding="utf-8"?>
<Layout>
  <Type>MultipleChoice</Type>
  <ChoicesCount>3</ChoicesCount>
  <Orientation>Left</Orientation>
</Layout>
</file>

<file path=customXml/item27.xml><?xml version="1.0" encoding="utf-8"?>
<Layout>
  <Type>MultipleChoice</Type>
  <ChoicesCount>6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Drawing</Type>
  <ChoicesCount>0</ChoicesCount>
  <Orientation>Left</Orientation>
</Layout>
</file>

<file path=customXml/item6.xml><?xml version="1.0" encoding="utf-8"?>
<Layout>
  <Type>MultipleChoice</Type>
  <ChoicesCount>4</ChoicesCount>
  <Orientation>Left</Orientation>
</Layout>
</file>

<file path=customXml/item7.xml><?xml version="1.0" encoding="utf-8"?>
<Layout>
  <Type>MultipleChoice</Type>
  <ChoicesCount>4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3</ChoicesCount>
  <Orientation>Bottom</Orientation>
</Layout>
</file>

<file path=customXml/itemProps1.xml><?xml version="1.0" encoding="utf-8"?>
<ds:datastoreItem xmlns:ds="http://schemas.openxmlformats.org/officeDocument/2006/customXml" ds:itemID="{A3CC2A19-4857-49B1-A5F1-64FD331D4750}">
  <ds:schemaRefs/>
</ds:datastoreItem>
</file>

<file path=customXml/itemProps10.xml><?xml version="1.0" encoding="utf-8"?>
<ds:datastoreItem xmlns:ds="http://schemas.openxmlformats.org/officeDocument/2006/customXml" ds:itemID="{D7B1BCD0-4CF4-4ED0-BBF7-7C3AF5C727DA}">
  <ds:schemaRefs/>
</ds:datastoreItem>
</file>

<file path=customXml/itemProps11.xml><?xml version="1.0" encoding="utf-8"?>
<ds:datastoreItem xmlns:ds="http://schemas.openxmlformats.org/officeDocument/2006/customXml" ds:itemID="{133AAD0E-214D-4B51-9C2D-0B0DCE526C6D}">
  <ds:schemaRefs/>
</ds:datastoreItem>
</file>

<file path=customXml/itemProps12.xml><?xml version="1.0" encoding="utf-8"?>
<ds:datastoreItem xmlns:ds="http://schemas.openxmlformats.org/officeDocument/2006/customXml" ds:itemID="{7B318CC6-3992-412E-A23C-2653CB58F581}">
  <ds:schemaRefs/>
</ds:datastoreItem>
</file>

<file path=customXml/itemProps13.xml><?xml version="1.0" encoding="utf-8"?>
<ds:datastoreItem xmlns:ds="http://schemas.openxmlformats.org/officeDocument/2006/customXml" ds:itemID="{416242E7-6D3F-46C0-BA32-F2175B691738}">
  <ds:schemaRefs/>
</ds:datastoreItem>
</file>

<file path=customXml/itemProps14.xml><?xml version="1.0" encoding="utf-8"?>
<ds:datastoreItem xmlns:ds="http://schemas.openxmlformats.org/officeDocument/2006/customXml" ds:itemID="{C107C3C9-A74F-4043-9596-CF8F17BF8FB5}">
  <ds:schemaRefs/>
</ds:datastoreItem>
</file>

<file path=customXml/itemProps15.xml><?xml version="1.0" encoding="utf-8"?>
<ds:datastoreItem xmlns:ds="http://schemas.openxmlformats.org/officeDocument/2006/customXml" ds:itemID="{8D7B6B12-293C-4E6C-AD74-C4D50A36D83F}">
  <ds:schemaRefs/>
</ds:datastoreItem>
</file>

<file path=customXml/itemProps16.xml><?xml version="1.0" encoding="utf-8"?>
<ds:datastoreItem xmlns:ds="http://schemas.openxmlformats.org/officeDocument/2006/customXml" ds:itemID="{FCCA9E7A-F168-42A2-85A9-4D2DFFBB6708}">
  <ds:schemaRefs/>
</ds:datastoreItem>
</file>

<file path=customXml/itemProps17.xml><?xml version="1.0" encoding="utf-8"?>
<ds:datastoreItem xmlns:ds="http://schemas.openxmlformats.org/officeDocument/2006/customXml" ds:itemID="{5EF8BF1E-2E4D-4279-B5C4-87FA13CC457E}">
  <ds:schemaRefs/>
</ds:datastoreItem>
</file>

<file path=customXml/itemProps18.xml><?xml version="1.0" encoding="utf-8"?>
<ds:datastoreItem xmlns:ds="http://schemas.openxmlformats.org/officeDocument/2006/customXml" ds:itemID="{B53CC405-0133-4BBD-9EAC-2FDB05773781}">
  <ds:schemaRefs/>
</ds:datastoreItem>
</file>

<file path=customXml/itemProps19.xml><?xml version="1.0" encoding="utf-8"?>
<ds:datastoreItem xmlns:ds="http://schemas.openxmlformats.org/officeDocument/2006/customXml" ds:itemID="{FAF9AD83-23CB-47F2-BBBC-9844CFCA3FF8}">
  <ds:schemaRefs/>
</ds:datastoreItem>
</file>

<file path=customXml/itemProps2.xml><?xml version="1.0" encoding="utf-8"?>
<ds:datastoreItem xmlns:ds="http://schemas.openxmlformats.org/officeDocument/2006/customXml" ds:itemID="{9664191A-125D-43EB-A7CA-879B5440212C}">
  <ds:schemaRefs/>
</ds:datastoreItem>
</file>

<file path=customXml/itemProps20.xml><?xml version="1.0" encoding="utf-8"?>
<ds:datastoreItem xmlns:ds="http://schemas.openxmlformats.org/officeDocument/2006/customXml" ds:itemID="{610E2BF0-D88B-4A3D-9BCE-96052BB79297}">
  <ds:schemaRefs/>
</ds:datastoreItem>
</file>

<file path=customXml/itemProps21.xml><?xml version="1.0" encoding="utf-8"?>
<ds:datastoreItem xmlns:ds="http://schemas.openxmlformats.org/officeDocument/2006/customXml" ds:itemID="{076067C3-10F3-4839-AE1D-289B8F03693E}">
  <ds:schemaRefs/>
</ds:datastoreItem>
</file>

<file path=customXml/itemProps22.xml><?xml version="1.0" encoding="utf-8"?>
<ds:datastoreItem xmlns:ds="http://schemas.openxmlformats.org/officeDocument/2006/customXml" ds:itemID="{7C05FA2C-9416-4D16-BC6E-34AD65475398}">
  <ds:schemaRefs/>
</ds:datastoreItem>
</file>

<file path=customXml/itemProps23.xml><?xml version="1.0" encoding="utf-8"?>
<ds:datastoreItem xmlns:ds="http://schemas.openxmlformats.org/officeDocument/2006/customXml" ds:itemID="{D79DFFAC-262B-430E-8943-D2AC36558288}">
  <ds:schemaRefs/>
</ds:datastoreItem>
</file>

<file path=customXml/itemProps24.xml><?xml version="1.0" encoding="utf-8"?>
<ds:datastoreItem xmlns:ds="http://schemas.openxmlformats.org/officeDocument/2006/customXml" ds:itemID="{EFD08617-DF38-4A9B-BF95-E6C3D2E7B36C}">
  <ds:schemaRefs/>
</ds:datastoreItem>
</file>

<file path=customXml/itemProps25.xml><?xml version="1.0" encoding="utf-8"?>
<ds:datastoreItem xmlns:ds="http://schemas.openxmlformats.org/officeDocument/2006/customXml" ds:itemID="{93A54451-DDA6-42FB-BAD0-BDB2A033985D}">
  <ds:schemaRefs/>
</ds:datastoreItem>
</file>

<file path=customXml/itemProps26.xml><?xml version="1.0" encoding="utf-8"?>
<ds:datastoreItem xmlns:ds="http://schemas.openxmlformats.org/officeDocument/2006/customXml" ds:itemID="{A8EE5DCD-9184-4E63-B4BE-7827CF8230F0}">
  <ds:schemaRefs/>
</ds:datastoreItem>
</file>

<file path=customXml/itemProps27.xml><?xml version="1.0" encoding="utf-8"?>
<ds:datastoreItem xmlns:ds="http://schemas.openxmlformats.org/officeDocument/2006/customXml" ds:itemID="{6B771D5D-8328-4F36-BDB7-68793789E4CC}">
  <ds:schemaRefs/>
</ds:datastoreItem>
</file>

<file path=customXml/itemProps3.xml><?xml version="1.0" encoding="utf-8"?>
<ds:datastoreItem xmlns:ds="http://schemas.openxmlformats.org/officeDocument/2006/customXml" ds:itemID="{806C8FF1-E1DA-409C-8892-4E25294F583D}">
  <ds:schemaRefs/>
</ds:datastoreItem>
</file>

<file path=customXml/itemProps4.xml><?xml version="1.0" encoding="utf-8"?>
<ds:datastoreItem xmlns:ds="http://schemas.openxmlformats.org/officeDocument/2006/customXml" ds:itemID="{E8011B0B-FE62-4B31-9803-466DD55EA5FD}">
  <ds:schemaRefs/>
</ds:datastoreItem>
</file>

<file path=customXml/itemProps5.xml><?xml version="1.0" encoding="utf-8"?>
<ds:datastoreItem xmlns:ds="http://schemas.openxmlformats.org/officeDocument/2006/customXml" ds:itemID="{9CFE58E3-54B6-4AE4-A28C-528E5E7D4F8A}">
  <ds:schemaRefs/>
</ds:datastoreItem>
</file>

<file path=customXml/itemProps6.xml><?xml version="1.0" encoding="utf-8"?>
<ds:datastoreItem xmlns:ds="http://schemas.openxmlformats.org/officeDocument/2006/customXml" ds:itemID="{45541B6E-CB83-4E40-88FB-F673F647624C}">
  <ds:schemaRefs/>
</ds:datastoreItem>
</file>

<file path=customXml/itemProps7.xml><?xml version="1.0" encoding="utf-8"?>
<ds:datastoreItem xmlns:ds="http://schemas.openxmlformats.org/officeDocument/2006/customXml" ds:itemID="{3E381C8D-C0C8-4C04-8831-BB15FDCBA9A3}">
  <ds:schemaRefs/>
</ds:datastoreItem>
</file>

<file path=customXml/itemProps8.xml><?xml version="1.0" encoding="utf-8"?>
<ds:datastoreItem xmlns:ds="http://schemas.openxmlformats.org/officeDocument/2006/customXml" ds:itemID="{36AEAF2C-457E-4E3F-BBFC-416A317C4AB3}">
  <ds:schemaRefs/>
</ds:datastoreItem>
</file>

<file path=customXml/itemProps9.xml><?xml version="1.0" encoding="utf-8"?>
<ds:datastoreItem xmlns:ds="http://schemas.openxmlformats.org/officeDocument/2006/customXml" ds:itemID="{4E85176C-EF50-4929-AF60-8A78408D644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1144</TotalTime>
  <Words>669</Words>
  <Application>Microsoft Office PowerPoint</Application>
  <PresentationFormat>On-screen Show (4:3)</PresentationFormat>
  <Paragraphs>251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5_Потребителски проект</vt:lpstr>
      <vt:lpstr>6_Потребителски проект</vt:lpstr>
      <vt:lpstr>4_Потребителски проект</vt:lpstr>
      <vt:lpstr>3_Потребителски проект</vt:lpstr>
      <vt:lpstr>Потребителски проект</vt:lpstr>
      <vt:lpstr>Жизнени процеси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Огради животните, които дишат с бели дробове.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Огради животните, които са раждащи.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Жизнени процеси</dc:title>
  <dc:creator>Milena Foteva</dc:creator>
  <cp:lastModifiedBy>Rumi</cp:lastModifiedBy>
  <cp:revision>159</cp:revision>
  <dcterms:created xsi:type="dcterms:W3CDTF">2010-11-28T10:54:41Z</dcterms:created>
  <dcterms:modified xsi:type="dcterms:W3CDTF">2011-08-10T14:13:08Z</dcterms:modified>
</cp:coreProperties>
</file>