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1" r:id="rId2"/>
    <p:sldId id="257" r:id="rId3"/>
    <p:sldId id="258" r:id="rId4"/>
    <p:sldId id="259" r:id="rId5"/>
    <p:sldId id="270" r:id="rId6"/>
    <p:sldId id="260" r:id="rId7"/>
    <p:sldId id="261" r:id="rId8"/>
    <p:sldId id="262" r:id="rId9"/>
    <p:sldId id="265" r:id="rId10"/>
    <p:sldId id="267" r:id="rId11"/>
    <p:sldId id="268" r:id="rId12"/>
    <p:sldId id="269" r:id="rId13"/>
    <p:sldId id="266" r:id="rId14"/>
    <p:sldId id="272" r:id="rId15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  <a:srgbClr val="CCFF99"/>
    <a:srgbClr val="E2F20E"/>
    <a:srgbClr val="CCFF33"/>
    <a:srgbClr val="29E33F"/>
    <a:srgbClr val="FFCCCC"/>
    <a:srgbClr val="F4FB93"/>
    <a:srgbClr val="861310"/>
    <a:srgbClr val="AB1915"/>
    <a:srgbClr val="D9E5B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4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6B1CE5-822F-4EE2-81E5-335EF16141D7}" type="datetimeFigureOut">
              <a:rPr lang="bg-BG" smtClean="0"/>
              <a:pPr/>
              <a:t>14.2.2011 г.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3591F4-4AA0-4721-858C-625735EC9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591F4-4AA0-4721-858C-625735EC921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591F4-4AA0-4721-858C-625735EC921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this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591F4-4AA0-4721-858C-625735EC921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5611-BABB-4224-871B-03A2FD6CB04B}" type="datetimeFigureOut">
              <a:rPr lang="bg-BG" smtClean="0"/>
              <a:pPr/>
              <a:t>14.2.2011 г.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2753E-91A0-486C-AAE1-24055894EF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5611-BABB-4224-871B-03A2FD6CB04B}" type="datetimeFigureOut">
              <a:rPr lang="bg-BG" smtClean="0"/>
              <a:pPr/>
              <a:t>14.2.2011 г.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2753E-91A0-486C-AAE1-24055894EF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5611-BABB-4224-871B-03A2FD6CB04B}" type="datetimeFigureOut">
              <a:rPr lang="bg-BG" smtClean="0"/>
              <a:pPr/>
              <a:t>14.2.2011 г.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2753E-91A0-486C-AAE1-24055894EF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5611-BABB-4224-871B-03A2FD6CB04B}" type="datetimeFigureOut">
              <a:rPr lang="bg-BG" smtClean="0"/>
              <a:pPr/>
              <a:t>14.2.2011 г.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2753E-91A0-486C-AAE1-24055894EF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5611-BABB-4224-871B-03A2FD6CB04B}" type="datetimeFigureOut">
              <a:rPr lang="bg-BG" smtClean="0"/>
              <a:pPr/>
              <a:t>14.2.2011 г.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2753E-91A0-486C-AAE1-24055894EF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5611-BABB-4224-871B-03A2FD6CB04B}" type="datetimeFigureOut">
              <a:rPr lang="bg-BG" smtClean="0"/>
              <a:pPr/>
              <a:t>14.2.2011 г.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2753E-91A0-486C-AAE1-24055894EF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5611-BABB-4224-871B-03A2FD6CB04B}" type="datetimeFigureOut">
              <a:rPr lang="bg-BG" smtClean="0"/>
              <a:pPr/>
              <a:t>14.2.2011 г.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2753E-91A0-486C-AAE1-24055894EF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5611-BABB-4224-871B-03A2FD6CB04B}" type="datetimeFigureOut">
              <a:rPr lang="bg-BG" smtClean="0"/>
              <a:pPr/>
              <a:t>14.2.2011 г.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2753E-91A0-486C-AAE1-24055894EF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5611-BABB-4224-871B-03A2FD6CB04B}" type="datetimeFigureOut">
              <a:rPr lang="bg-BG" smtClean="0"/>
              <a:pPr/>
              <a:t>14.2.2011 г.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2753E-91A0-486C-AAE1-24055894EF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5611-BABB-4224-871B-03A2FD6CB04B}" type="datetimeFigureOut">
              <a:rPr lang="bg-BG" smtClean="0"/>
              <a:pPr/>
              <a:t>14.2.2011 г.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2753E-91A0-486C-AAE1-24055894EF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5611-BABB-4224-871B-03A2FD6CB04B}" type="datetimeFigureOut">
              <a:rPr lang="bg-BG" smtClean="0"/>
              <a:pPr/>
              <a:t>14.2.2011 г.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2753E-91A0-486C-AAE1-24055894EF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D5611-BABB-4224-871B-03A2FD6CB04B}" type="datetimeFigureOut">
              <a:rPr lang="bg-BG" smtClean="0"/>
              <a:pPr/>
              <a:t>14.2.2011 г.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2753E-91A0-486C-AAE1-24055894EF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3042" y="428604"/>
            <a:ext cx="4929222" cy="100013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ENGLISH       LESSON 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6" name="Picture 2" descr="pencil writing and erasing or dancing animated 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54" y="0"/>
            <a:ext cx="2214546" cy="3286124"/>
          </a:xfrm>
          <a:prstGeom prst="rect">
            <a:avLst/>
          </a:prstGeom>
          <a:noFill/>
        </p:spPr>
      </p:pic>
      <p:pic>
        <p:nvPicPr>
          <p:cNvPr id="1028" name="Picture 4" descr="ABC bar of letters animated 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0266" y="2643182"/>
            <a:ext cx="5929386" cy="150019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928662" y="5357826"/>
            <a:ext cx="6000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7030A0"/>
                </a:solidFill>
              </a:rPr>
              <a:t>BY : </a:t>
            </a:r>
            <a:r>
              <a:rPr lang="en-US" sz="4000" b="1" dirty="0" err="1" smtClean="0">
                <a:solidFill>
                  <a:srgbClr val="7030A0"/>
                </a:solidFill>
              </a:rPr>
              <a:t>Stoina</a:t>
            </a:r>
            <a:r>
              <a:rPr lang="en-US" sz="4000" b="1" dirty="0" smtClean="0">
                <a:solidFill>
                  <a:srgbClr val="7030A0"/>
                </a:solidFill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</a:rPr>
              <a:t>Moskova</a:t>
            </a:r>
            <a:endParaRPr lang="en-US" sz="4000" b="1" dirty="0">
              <a:solidFill>
                <a:srgbClr val="7030A0"/>
              </a:solidFill>
            </a:endParaRPr>
          </a:p>
        </p:txBody>
      </p:sp>
      <p:pic>
        <p:nvPicPr>
          <p:cNvPr id="1030" name="Picture 6" descr="student sitting at desk raises hand animated 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1614984"/>
            <a:ext cx="1785950" cy="27427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What`re  these</a:t>
            </a:r>
            <a:r>
              <a:rPr lang="bg-BG" sz="4800" b="1" dirty="0" smtClean="0"/>
              <a:t> ?</a:t>
            </a:r>
            <a:endParaRPr lang="en-US" sz="4800" b="1" dirty="0"/>
          </a:p>
        </p:txBody>
      </p:sp>
      <p:sp>
        <p:nvSpPr>
          <p:cNvPr id="28676" name="AutoShape 4" descr="computer mouse next to cartoon mouse animated gif"/>
          <p:cNvSpPr>
            <a:spLocks noChangeAspect="1" noChangeArrowheads="1"/>
          </p:cNvSpPr>
          <p:nvPr/>
        </p:nvSpPr>
        <p:spPr bwMode="auto">
          <a:xfrm>
            <a:off x="155575" y="-685800"/>
            <a:ext cx="1609725" cy="14287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8" name="AutoShape 6" descr="computer mouse next to cartoon mouse animated gif"/>
          <p:cNvSpPr>
            <a:spLocks noChangeAspect="1" noChangeArrowheads="1"/>
          </p:cNvSpPr>
          <p:nvPr/>
        </p:nvSpPr>
        <p:spPr bwMode="auto">
          <a:xfrm>
            <a:off x="155575" y="-685800"/>
            <a:ext cx="1609725" cy="14287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80" name="AutoShape 8" descr="computer mouse next to cartoon mouse animated gif"/>
          <p:cNvSpPr>
            <a:spLocks noChangeAspect="1" noChangeArrowheads="1"/>
          </p:cNvSpPr>
          <p:nvPr/>
        </p:nvSpPr>
        <p:spPr bwMode="auto">
          <a:xfrm>
            <a:off x="155575" y="-685800"/>
            <a:ext cx="1609725" cy="14287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82" name="AutoShape 10" descr="computer mouse next to cartoon mouse animated gif"/>
          <p:cNvSpPr>
            <a:spLocks noChangeAspect="1" noChangeArrowheads="1"/>
          </p:cNvSpPr>
          <p:nvPr/>
        </p:nvSpPr>
        <p:spPr bwMode="auto">
          <a:xfrm>
            <a:off x="155575" y="-685800"/>
            <a:ext cx="1609725" cy="14287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84" name="AutoShape 12" descr="computer mouse next to cartoon mouse animated gif"/>
          <p:cNvSpPr>
            <a:spLocks noChangeAspect="1" noChangeArrowheads="1"/>
          </p:cNvSpPr>
          <p:nvPr/>
        </p:nvSpPr>
        <p:spPr bwMode="auto">
          <a:xfrm>
            <a:off x="155575" y="-685800"/>
            <a:ext cx="1609725" cy="14287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86" name="AutoShape 14" descr="tiger blinks and waves tail animated gif"/>
          <p:cNvSpPr>
            <a:spLocks noChangeAspect="1" noChangeArrowheads="1"/>
          </p:cNvSpPr>
          <p:nvPr/>
        </p:nvSpPr>
        <p:spPr bwMode="auto">
          <a:xfrm>
            <a:off x="155575" y="-860425"/>
            <a:ext cx="1638300" cy="18002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2050" name="Picture 2" descr="computer mouse next to cartoon mouse animated 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2214554"/>
            <a:ext cx="3665147" cy="4143404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642910" y="1785926"/>
            <a:ext cx="45005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These </a:t>
            </a:r>
            <a:r>
              <a:rPr lang="en-US" sz="4800" dirty="0" smtClean="0">
                <a:solidFill>
                  <a:srgbClr val="FF0000"/>
                </a:solidFill>
              </a:rPr>
              <a:t>are mice.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1472" y="3244334"/>
            <a:ext cx="469918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dirty="0" smtClean="0"/>
              <a:t>What </a:t>
            </a:r>
            <a:r>
              <a:rPr lang="en-US" sz="6000" dirty="0" err="1" smtClean="0"/>
              <a:t>colour</a:t>
            </a:r>
            <a:r>
              <a:rPr lang="en-US" sz="6000" dirty="0" smtClean="0"/>
              <a:t> </a:t>
            </a:r>
            <a:r>
              <a:rPr lang="en-US" sz="6000" dirty="0" smtClean="0">
                <a:solidFill>
                  <a:srgbClr val="FF0000"/>
                </a:solidFill>
              </a:rPr>
              <a:t>are </a:t>
            </a:r>
            <a:r>
              <a:rPr lang="en-US" sz="5400" dirty="0" smtClean="0">
                <a:solidFill>
                  <a:srgbClr val="FF0000"/>
                </a:solidFill>
              </a:rPr>
              <a:t>the</a:t>
            </a:r>
            <a:r>
              <a:rPr lang="en-US" sz="6000" dirty="0" smtClean="0">
                <a:solidFill>
                  <a:srgbClr val="FF0000"/>
                </a:solidFill>
              </a:rPr>
              <a:t> mice</a:t>
            </a:r>
            <a:r>
              <a:rPr lang="bg-BG" sz="6000" dirty="0" smtClean="0">
                <a:solidFill>
                  <a:srgbClr val="FF0000"/>
                </a:solidFill>
              </a:rPr>
              <a:t>?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28926" y="5572140"/>
            <a:ext cx="221457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chemeClr val="bg1">
                    <a:lumMod val="50000"/>
                  </a:schemeClr>
                </a:solidFill>
              </a:rPr>
              <a:t>GREY</a:t>
            </a:r>
            <a:endParaRPr lang="en-US" sz="60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What`re these</a:t>
            </a:r>
            <a:r>
              <a:rPr lang="bg-BG" b="1" dirty="0" smtClean="0"/>
              <a:t> ?</a:t>
            </a:r>
            <a:endParaRPr lang="en-US" b="1" dirty="0"/>
          </a:p>
        </p:txBody>
      </p:sp>
      <p:pic>
        <p:nvPicPr>
          <p:cNvPr id="25602" name="Picture 2" descr="tiger blinks and waves tail animated 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1643050"/>
            <a:ext cx="2286016" cy="2428892"/>
          </a:xfrm>
          <a:prstGeom prst="rect">
            <a:avLst/>
          </a:prstGeom>
          <a:noFill/>
        </p:spPr>
      </p:pic>
      <p:pic>
        <p:nvPicPr>
          <p:cNvPr id="25604" name="Picture 4" descr="tiger blinks and waves tail animated 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3357562"/>
            <a:ext cx="2066928" cy="265748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28596" y="1428736"/>
            <a:ext cx="60722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These </a:t>
            </a:r>
            <a:r>
              <a:rPr lang="en-US" sz="5400" dirty="0" smtClean="0">
                <a:solidFill>
                  <a:srgbClr val="FF0000"/>
                </a:solidFill>
              </a:rPr>
              <a:t>are tigers.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5720" y="2571744"/>
            <a:ext cx="52149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What </a:t>
            </a:r>
            <a:r>
              <a:rPr lang="en-US" sz="4800" dirty="0" err="1" smtClean="0"/>
              <a:t>colour</a:t>
            </a:r>
            <a:r>
              <a:rPr lang="en-US" sz="4800" dirty="0" smtClean="0"/>
              <a:t> </a:t>
            </a:r>
            <a:r>
              <a:rPr lang="en-US" sz="4800" dirty="0" smtClean="0">
                <a:solidFill>
                  <a:srgbClr val="FF0000"/>
                </a:solidFill>
              </a:rPr>
              <a:t>are the tigers</a:t>
            </a:r>
            <a:r>
              <a:rPr lang="bg-BG" sz="4800" dirty="0" smtClean="0">
                <a:solidFill>
                  <a:srgbClr val="FF0000"/>
                </a:solidFill>
              </a:rPr>
              <a:t> </a:t>
            </a:r>
            <a:r>
              <a:rPr lang="bg-BG" sz="3600" dirty="0" smtClean="0">
                <a:solidFill>
                  <a:srgbClr val="FF0000"/>
                </a:solidFill>
              </a:rPr>
              <a:t>?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57290" y="5357826"/>
            <a:ext cx="35004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F6600"/>
                </a:solidFill>
              </a:rPr>
              <a:t>ORANGE</a:t>
            </a:r>
            <a:endParaRPr lang="en-US" sz="6000" b="1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What`re these</a:t>
            </a:r>
            <a:r>
              <a:rPr lang="bg-BG" b="1" dirty="0" smtClean="0"/>
              <a:t>?</a:t>
            </a:r>
            <a:endParaRPr lang="en-US" b="1" dirty="0"/>
          </a:p>
        </p:txBody>
      </p:sp>
      <p:pic>
        <p:nvPicPr>
          <p:cNvPr id="26626" name="Picture 2" descr="blue bear animated 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2500306"/>
            <a:ext cx="2714644" cy="2786082"/>
          </a:xfrm>
          <a:prstGeom prst="rect">
            <a:avLst/>
          </a:prstGeom>
          <a:noFill/>
        </p:spPr>
      </p:pic>
      <p:pic>
        <p:nvPicPr>
          <p:cNvPr id="26628" name="Picture 4" descr="blue bear animated 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3786190"/>
            <a:ext cx="2676536" cy="260509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57158" y="1571612"/>
            <a:ext cx="52149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These </a:t>
            </a:r>
            <a:r>
              <a:rPr lang="en-US" sz="4800" dirty="0" smtClean="0">
                <a:solidFill>
                  <a:srgbClr val="FF0000"/>
                </a:solidFill>
              </a:rPr>
              <a:t>are bears.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20" y="2571744"/>
            <a:ext cx="492922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What </a:t>
            </a:r>
            <a:r>
              <a:rPr lang="en-US" sz="4400" dirty="0" err="1" smtClean="0"/>
              <a:t>colour</a:t>
            </a:r>
            <a:r>
              <a:rPr lang="en-US" sz="4400" dirty="0" smtClean="0"/>
              <a:t> </a:t>
            </a:r>
            <a:r>
              <a:rPr lang="en-US" sz="4400" dirty="0" smtClean="0">
                <a:solidFill>
                  <a:srgbClr val="FF0000"/>
                </a:solidFill>
              </a:rPr>
              <a:t>are the bears</a:t>
            </a:r>
            <a:r>
              <a:rPr lang="bg-BG" sz="4400" dirty="0" smtClean="0">
                <a:solidFill>
                  <a:srgbClr val="FF0000"/>
                </a:solidFill>
              </a:rPr>
              <a:t>?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00628" y="5715016"/>
            <a:ext cx="364333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rgbClr val="00B0F0"/>
                </a:solidFill>
              </a:rPr>
              <a:t>BLUE</a:t>
            </a:r>
            <a:endParaRPr lang="en-US" sz="66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What`re these</a:t>
            </a:r>
            <a:r>
              <a:rPr lang="bg-BG" b="1" dirty="0" smtClean="0"/>
              <a:t>?</a:t>
            </a:r>
            <a:r>
              <a:rPr lang="en-US" b="1" dirty="0" smtClean="0"/>
              <a:t> </a:t>
            </a:r>
            <a:endParaRPr lang="en-US" b="1" dirty="0"/>
          </a:p>
        </p:txBody>
      </p:sp>
      <p:pic>
        <p:nvPicPr>
          <p:cNvPr id="23554" name="Picture 2" descr="two giraffes dancing Russian dance animated 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1571612"/>
            <a:ext cx="5000660" cy="478634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85720" y="1428736"/>
            <a:ext cx="4286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These  </a:t>
            </a:r>
            <a:r>
              <a:rPr lang="en-US" sz="4000" dirty="0" smtClean="0">
                <a:solidFill>
                  <a:srgbClr val="FF0000"/>
                </a:solidFill>
              </a:rPr>
              <a:t>are giraffes.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596" y="2571744"/>
            <a:ext cx="44291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What </a:t>
            </a:r>
            <a:r>
              <a:rPr lang="en-US" sz="4800" dirty="0" err="1" smtClean="0"/>
              <a:t>colour</a:t>
            </a:r>
            <a:r>
              <a:rPr lang="en-US" sz="4800" dirty="0" smtClean="0"/>
              <a:t> </a:t>
            </a:r>
            <a:r>
              <a:rPr lang="en-US" sz="4800" dirty="0" smtClean="0">
                <a:solidFill>
                  <a:srgbClr val="FF0000"/>
                </a:solidFill>
              </a:rPr>
              <a:t>are the giraffes</a:t>
            </a:r>
            <a:r>
              <a:rPr lang="bg-BG" sz="4800" dirty="0" smtClean="0">
                <a:solidFill>
                  <a:srgbClr val="FF0000"/>
                </a:solidFill>
              </a:rPr>
              <a:t> ?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7158" y="4429132"/>
            <a:ext cx="37862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FFC000"/>
                </a:solidFill>
              </a:rPr>
              <a:t>Yellow and </a:t>
            </a:r>
            <a:r>
              <a:rPr lang="en-US" sz="4800" b="1" dirty="0" smtClean="0">
                <a:solidFill>
                  <a:srgbClr val="FF6600"/>
                </a:solidFill>
              </a:rPr>
              <a:t>orange</a:t>
            </a:r>
            <a:endParaRPr lang="en-US" sz="4800" b="1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What`re these</a:t>
            </a:r>
            <a:endParaRPr lang="en-US" b="1" dirty="0"/>
          </a:p>
        </p:txBody>
      </p:sp>
      <p:pic>
        <p:nvPicPr>
          <p:cNvPr id="1026" name="Picture 2" descr="http://www.animacii.net/images/stories/pictures/jivotni/drugi_76/00149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0" y="2071678"/>
            <a:ext cx="4857784" cy="421484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14282" y="1428736"/>
            <a:ext cx="52149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These </a:t>
            </a:r>
            <a:r>
              <a:rPr lang="en-US" sz="4400" dirty="0" smtClean="0">
                <a:solidFill>
                  <a:srgbClr val="FF0000"/>
                </a:solidFill>
              </a:rPr>
              <a:t>are elephants.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2928934"/>
            <a:ext cx="428628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What </a:t>
            </a:r>
            <a:r>
              <a:rPr lang="en-US" sz="4400" dirty="0" err="1" smtClean="0"/>
              <a:t>colour</a:t>
            </a:r>
            <a:r>
              <a:rPr lang="en-US" sz="4400" dirty="0" smtClean="0"/>
              <a:t> </a:t>
            </a:r>
            <a:r>
              <a:rPr lang="en-US" sz="4400" dirty="0" smtClean="0">
                <a:solidFill>
                  <a:srgbClr val="FF0000"/>
                </a:solidFill>
              </a:rPr>
              <a:t>are the elephants</a:t>
            </a:r>
            <a:r>
              <a:rPr lang="bg-BG" sz="4400" dirty="0" smtClean="0">
                <a:solidFill>
                  <a:srgbClr val="FF0000"/>
                </a:solidFill>
              </a:rPr>
              <a:t>?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rot="10800000" flipV="1">
            <a:off x="1714480" y="5446856"/>
            <a:ext cx="24288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RED</a:t>
            </a:r>
            <a:endParaRPr lang="en-US" sz="5400" dirty="0">
              <a:solidFill>
                <a:srgbClr val="FF0000"/>
              </a:solidFill>
            </a:endParaRPr>
          </a:p>
        </p:txBody>
      </p:sp>
      <p:pic>
        <p:nvPicPr>
          <p:cNvPr id="7" name="Picture 4" descr="spinning red question mark animated 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3669955">
            <a:off x="6245587" y="180502"/>
            <a:ext cx="1064220" cy="10085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>
            <a:alpha val="6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What`s this </a:t>
            </a:r>
            <a:endParaRPr lang="en-US" b="1" dirty="0"/>
          </a:p>
        </p:txBody>
      </p:sp>
      <p:pic>
        <p:nvPicPr>
          <p:cNvPr id="1026" name="Picture 2" descr="bird chicken skateboard animated 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43389" y="1928802"/>
            <a:ext cx="4700611" cy="4643446"/>
          </a:xfrm>
          <a:prstGeom prst="rect">
            <a:avLst/>
          </a:prstGeom>
          <a:noFill/>
        </p:spPr>
      </p:pic>
      <p:pic>
        <p:nvPicPr>
          <p:cNvPr id="14338" name="Picture 2" descr="spinning red question mark animated 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84" y="428604"/>
            <a:ext cx="685800" cy="6858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71472" y="1500174"/>
            <a:ext cx="40005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It`s a </a:t>
            </a:r>
            <a:r>
              <a:rPr lang="en-US" sz="4800" dirty="0" smtClean="0">
                <a:solidFill>
                  <a:srgbClr val="FF0000"/>
                </a:solidFill>
              </a:rPr>
              <a:t>duck.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4283" y="2643182"/>
            <a:ext cx="37862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What </a:t>
            </a:r>
            <a:r>
              <a:rPr lang="en-US" sz="4800" dirty="0" err="1" smtClean="0"/>
              <a:t>colour</a:t>
            </a:r>
            <a:r>
              <a:rPr lang="en-US" sz="4800" dirty="0" smtClean="0"/>
              <a:t> is </a:t>
            </a:r>
            <a:r>
              <a:rPr lang="en-US" sz="4800" dirty="0" smtClean="0">
                <a:solidFill>
                  <a:srgbClr val="FF0000"/>
                </a:solidFill>
              </a:rPr>
              <a:t>a duck</a:t>
            </a:r>
            <a:r>
              <a:rPr lang="bg-BG" sz="4800" dirty="0" smtClean="0">
                <a:solidFill>
                  <a:srgbClr val="FF0000"/>
                </a:solidFill>
              </a:rPr>
              <a:t>?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1472" y="4643446"/>
            <a:ext cx="39290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FFF00"/>
                </a:solidFill>
              </a:rPr>
              <a:t>YELLOW</a:t>
            </a:r>
            <a:endParaRPr lang="en-US" sz="6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What`s this</a:t>
            </a:r>
            <a:r>
              <a:rPr lang="bg-BG" b="1" dirty="0" smtClean="0"/>
              <a:t>?</a:t>
            </a:r>
            <a:endParaRPr lang="en-US" b="1" dirty="0"/>
          </a:p>
        </p:txBody>
      </p:sp>
      <p:pic>
        <p:nvPicPr>
          <p:cNvPr id="15362" name="Picture 2" descr="frog blowing kisses on toadstool animated 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V="1">
            <a:off x="4214810" y="1000108"/>
            <a:ext cx="4929190" cy="414340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85720" y="1571612"/>
            <a:ext cx="46619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It`s a </a:t>
            </a:r>
            <a:r>
              <a:rPr lang="en-US" sz="5400" dirty="0" smtClean="0">
                <a:solidFill>
                  <a:srgbClr val="FF0000"/>
                </a:solidFill>
              </a:rPr>
              <a:t>frog.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58" y="3214686"/>
            <a:ext cx="40005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What </a:t>
            </a:r>
            <a:r>
              <a:rPr lang="en-US" sz="4800" dirty="0" err="1" smtClean="0"/>
              <a:t>colour</a:t>
            </a:r>
            <a:r>
              <a:rPr lang="en-US" sz="4800" dirty="0" smtClean="0"/>
              <a:t> is </a:t>
            </a:r>
            <a:r>
              <a:rPr lang="en-US" sz="4800" dirty="0" smtClean="0">
                <a:solidFill>
                  <a:srgbClr val="FF0000"/>
                </a:solidFill>
              </a:rPr>
              <a:t>a frog</a:t>
            </a:r>
            <a:r>
              <a:rPr lang="bg-BG" sz="4800" dirty="0" smtClean="0">
                <a:solidFill>
                  <a:srgbClr val="FF0000"/>
                </a:solidFill>
              </a:rPr>
              <a:t>?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1538" y="5214950"/>
            <a:ext cx="550072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accent5">
                    <a:lumMod val="50000"/>
                  </a:schemeClr>
                </a:solidFill>
              </a:rPr>
              <a:t>GREEN</a:t>
            </a:r>
            <a:endParaRPr lang="en-US" sz="66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What`s this</a:t>
            </a:r>
            <a:endParaRPr lang="en-US" b="1" dirty="0"/>
          </a:p>
        </p:txBody>
      </p:sp>
      <p:pic>
        <p:nvPicPr>
          <p:cNvPr id="16386" name="Picture 2" descr="lion pulls face and roars animated 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32" y="2643182"/>
            <a:ext cx="4286268" cy="3857652"/>
          </a:xfrm>
          <a:prstGeom prst="rect">
            <a:avLst/>
          </a:prstGeom>
          <a:noFill/>
        </p:spPr>
      </p:pic>
      <p:pic>
        <p:nvPicPr>
          <p:cNvPr id="12292" name="Picture 4" descr="spinning red question mark animated 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015950">
            <a:off x="6126156" y="214646"/>
            <a:ext cx="1241424" cy="117653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57158" y="1357298"/>
            <a:ext cx="59293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It`s a </a:t>
            </a:r>
            <a:r>
              <a:rPr lang="en-US" sz="5400" dirty="0" smtClean="0">
                <a:solidFill>
                  <a:srgbClr val="FF0000"/>
                </a:solidFill>
              </a:rPr>
              <a:t>lion.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7158" y="2857496"/>
            <a:ext cx="45720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What </a:t>
            </a:r>
            <a:r>
              <a:rPr lang="en-US" sz="5400" dirty="0" err="1" smtClean="0"/>
              <a:t>colour</a:t>
            </a:r>
            <a:r>
              <a:rPr lang="en-US" sz="5400" dirty="0" smtClean="0"/>
              <a:t> is </a:t>
            </a:r>
            <a:r>
              <a:rPr lang="en-US" sz="5400" dirty="0" smtClean="0">
                <a:solidFill>
                  <a:srgbClr val="FF0000"/>
                </a:solidFill>
              </a:rPr>
              <a:t>a lion</a:t>
            </a:r>
            <a:r>
              <a:rPr lang="bg-BG" sz="5400" dirty="0" smtClean="0">
                <a:solidFill>
                  <a:srgbClr val="FF0000"/>
                </a:solidFill>
              </a:rPr>
              <a:t>?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1472" y="5500702"/>
            <a:ext cx="35719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</a:rPr>
              <a:t>BROWN</a:t>
            </a:r>
            <a:endParaRPr lang="en-US" sz="4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38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What`s this</a:t>
            </a:r>
            <a:r>
              <a:rPr lang="bg-BG" b="1" dirty="0" smtClean="0"/>
              <a:t>?</a:t>
            </a:r>
            <a:endParaRPr lang="en-US" b="1" dirty="0"/>
          </a:p>
        </p:txBody>
      </p:sp>
      <p:pic>
        <p:nvPicPr>
          <p:cNvPr id="11266" name="Picture 2" descr="rabbit eating a carrot animated 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1828636"/>
            <a:ext cx="4143404" cy="3810171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642910" y="1214422"/>
            <a:ext cx="4286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It`s a </a:t>
            </a:r>
            <a:r>
              <a:rPr lang="en-US" sz="5400" dirty="0" smtClean="0">
                <a:solidFill>
                  <a:srgbClr val="FF0000"/>
                </a:solidFill>
              </a:rPr>
              <a:t>rabbit</a:t>
            </a:r>
            <a:r>
              <a:rPr lang="en-US" sz="5400" dirty="0" smtClean="0"/>
              <a:t>.</a:t>
            </a:r>
            <a:endParaRPr lang="en-US" sz="5400" dirty="0"/>
          </a:p>
        </p:txBody>
      </p:sp>
      <p:sp>
        <p:nvSpPr>
          <p:cNvPr id="5" name="TextBox 4"/>
          <p:cNvSpPr txBox="1"/>
          <p:nvPr/>
        </p:nvSpPr>
        <p:spPr>
          <a:xfrm>
            <a:off x="357158" y="2786058"/>
            <a:ext cx="44291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What </a:t>
            </a:r>
            <a:r>
              <a:rPr lang="en-US" sz="4800" dirty="0" err="1" smtClean="0"/>
              <a:t>colour</a:t>
            </a:r>
            <a:r>
              <a:rPr lang="en-US" sz="4800" dirty="0" smtClean="0"/>
              <a:t> is </a:t>
            </a:r>
            <a:r>
              <a:rPr lang="en-US" sz="4800" dirty="0" smtClean="0">
                <a:solidFill>
                  <a:srgbClr val="FF0000"/>
                </a:solidFill>
              </a:rPr>
              <a:t>a rabbit</a:t>
            </a:r>
            <a:r>
              <a:rPr lang="bg-BG" sz="4800" dirty="0" smtClean="0">
                <a:solidFill>
                  <a:srgbClr val="FF0000"/>
                </a:solidFill>
              </a:rPr>
              <a:t> ?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57224" y="5286388"/>
            <a:ext cx="31432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C00000"/>
                </a:solidFill>
              </a:rPr>
              <a:t>BROWN</a:t>
            </a:r>
            <a:endParaRPr lang="en-US" sz="6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What`s this</a:t>
            </a:r>
            <a:r>
              <a:rPr lang="bg-BG" b="1" dirty="0" smtClean="0"/>
              <a:t>?</a:t>
            </a:r>
            <a:endParaRPr lang="en-US" b="1" dirty="0"/>
          </a:p>
        </p:txBody>
      </p:sp>
      <p:pic>
        <p:nvPicPr>
          <p:cNvPr id="10242" name="Picture 2" descr="calico cat paw scratching head animated 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857232"/>
            <a:ext cx="3946286" cy="500066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000100" y="1428736"/>
            <a:ext cx="46434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It`s a </a:t>
            </a:r>
            <a:r>
              <a:rPr lang="en-US" sz="5400" dirty="0" smtClean="0">
                <a:solidFill>
                  <a:srgbClr val="FF0000"/>
                </a:solidFill>
              </a:rPr>
              <a:t>cat.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flipH="1">
            <a:off x="642910" y="2786058"/>
            <a:ext cx="41015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What </a:t>
            </a:r>
            <a:r>
              <a:rPr lang="en-US" sz="4800" dirty="0" err="1" smtClean="0"/>
              <a:t>colour</a:t>
            </a:r>
            <a:r>
              <a:rPr lang="en-US" sz="4800" dirty="0" smtClean="0"/>
              <a:t> is </a:t>
            </a:r>
            <a:r>
              <a:rPr lang="en-US" sz="4800" dirty="0" smtClean="0">
                <a:solidFill>
                  <a:srgbClr val="FF0000"/>
                </a:solidFill>
              </a:rPr>
              <a:t>a cat</a:t>
            </a:r>
            <a:r>
              <a:rPr lang="bg-BG" sz="4800" dirty="0" smtClean="0">
                <a:solidFill>
                  <a:srgbClr val="FF0000"/>
                </a:solidFill>
              </a:rPr>
              <a:t> ?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472" y="5286388"/>
            <a:ext cx="32861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WHITE 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What`s this</a:t>
            </a:r>
            <a:r>
              <a:rPr lang="bg-BG" b="1" dirty="0" smtClean="0"/>
              <a:t>?</a:t>
            </a:r>
            <a:endParaRPr lang="en-US" b="1" dirty="0"/>
          </a:p>
        </p:txBody>
      </p:sp>
      <p:pic>
        <p:nvPicPr>
          <p:cNvPr id="18434" name="Picture 2" descr="blue monkey animated 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1785926"/>
            <a:ext cx="3748106" cy="4714908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714348" y="1785926"/>
            <a:ext cx="40005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It`s a </a:t>
            </a:r>
            <a:r>
              <a:rPr lang="en-US" sz="4800" dirty="0" smtClean="0">
                <a:solidFill>
                  <a:srgbClr val="FF0000"/>
                </a:solidFill>
              </a:rPr>
              <a:t>monkey.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596" y="2928934"/>
            <a:ext cx="464347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What </a:t>
            </a:r>
            <a:r>
              <a:rPr lang="en-US" sz="5400" dirty="0" err="1" smtClean="0"/>
              <a:t>colour</a:t>
            </a:r>
            <a:r>
              <a:rPr lang="en-US" sz="5400" dirty="0" smtClean="0"/>
              <a:t> is </a:t>
            </a:r>
            <a:r>
              <a:rPr lang="en-US" sz="5400" dirty="0" smtClean="0">
                <a:solidFill>
                  <a:srgbClr val="FF0000"/>
                </a:solidFill>
              </a:rPr>
              <a:t>a monkey</a:t>
            </a:r>
            <a:r>
              <a:rPr lang="bg-BG" sz="5400" dirty="0" smtClean="0">
                <a:solidFill>
                  <a:srgbClr val="FF0000"/>
                </a:solidFill>
              </a:rPr>
              <a:t> ?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4414" y="5286388"/>
            <a:ext cx="307183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rgbClr val="0070C0"/>
                </a:solidFill>
              </a:rPr>
              <a:t>BLUE</a:t>
            </a:r>
            <a:endParaRPr lang="en-US" sz="6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What`s this</a:t>
            </a:r>
            <a:r>
              <a:rPr lang="bg-BG" smtClean="0"/>
              <a:t>?</a:t>
            </a:r>
            <a:endParaRPr lang="en-US" dirty="0"/>
          </a:p>
        </p:txBody>
      </p:sp>
      <p:pic>
        <p:nvPicPr>
          <p:cNvPr id="21506" name="Picture 2" descr="brown dog with bone wags tail animated 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1071546"/>
            <a:ext cx="4000528" cy="4286280"/>
          </a:xfrm>
          <a:prstGeom prst="rect">
            <a:avLst/>
          </a:prstGeom>
          <a:noFill/>
        </p:spPr>
      </p:pic>
      <p:pic>
        <p:nvPicPr>
          <p:cNvPr id="21508" name="Picture 4" descr="brown paw prints animated 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5575" y="-319088"/>
            <a:ext cx="4581525" cy="676276"/>
          </a:xfrm>
          <a:prstGeom prst="rect">
            <a:avLst/>
          </a:prstGeom>
          <a:noFill/>
        </p:spPr>
      </p:pic>
      <p:pic>
        <p:nvPicPr>
          <p:cNvPr id="21510" name="Picture 6" descr="brown paw prints animated 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62475" y="5643578"/>
            <a:ext cx="4581525" cy="67627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71472" y="1214422"/>
            <a:ext cx="52864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It`s a </a:t>
            </a:r>
            <a:r>
              <a:rPr lang="en-US" sz="5400" dirty="0" smtClean="0">
                <a:solidFill>
                  <a:srgbClr val="FF0000"/>
                </a:solidFill>
              </a:rPr>
              <a:t>dog.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282" y="2643182"/>
            <a:ext cx="450059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What </a:t>
            </a:r>
            <a:r>
              <a:rPr lang="en-US" sz="5400" dirty="0" err="1" smtClean="0"/>
              <a:t>colour</a:t>
            </a:r>
            <a:r>
              <a:rPr lang="en-US" sz="5400" dirty="0" smtClean="0"/>
              <a:t> is </a:t>
            </a:r>
            <a:r>
              <a:rPr lang="en-US" sz="5400" dirty="0" smtClean="0">
                <a:solidFill>
                  <a:srgbClr val="FF0000"/>
                </a:solidFill>
              </a:rPr>
              <a:t>a dog</a:t>
            </a:r>
            <a:r>
              <a:rPr lang="bg-BG" sz="5400" dirty="0" smtClean="0">
                <a:solidFill>
                  <a:srgbClr val="FF0000"/>
                </a:solidFill>
              </a:rPr>
              <a:t> ?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2976" y="5357826"/>
            <a:ext cx="37862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861310"/>
                </a:solidFill>
              </a:rPr>
              <a:t>BROWN</a:t>
            </a:r>
            <a:endParaRPr lang="en-US" sz="5400" b="1" dirty="0">
              <a:solidFill>
                <a:srgbClr val="86131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92D050">
            <a:alpha val="7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What`re these</a:t>
            </a:r>
            <a:r>
              <a:rPr lang="bg-BG" b="1" dirty="0" smtClean="0"/>
              <a:t>?</a:t>
            </a:r>
            <a:endParaRPr lang="en-US" b="1" dirty="0"/>
          </a:p>
        </p:txBody>
      </p:sp>
      <p:pic>
        <p:nvPicPr>
          <p:cNvPr id="25602" name="Picture 2" descr="cow and calf with ribbons animated 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12" y="2071678"/>
            <a:ext cx="5429288" cy="442915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 rot="10800000" flipV="1">
            <a:off x="642910" y="1567236"/>
            <a:ext cx="45720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These are </a:t>
            </a:r>
            <a:r>
              <a:rPr lang="en-US" sz="4800" dirty="0" smtClean="0">
                <a:solidFill>
                  <a:srgbClr val="FF0000"/>
                </a:solidFill>
              </a:rPr>
              <a:t>cows.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0035" y="2857496"/>
            <a:ext cx="400052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/>
              <a:t>What </a:t>
            </a:r>
            <a:r>
              <a:rPr lang="en-US" sz="4400" dirty="0" err="1" smtClean="0"/>
              <a:t>colour</a:t>
            </a:r>
            <a:r>
              <a:rPr lang="en-US" sz="4400" dirty="0" smtClean="0"/>
              <a:t> </a:t>
            </a:r>
            <a:r>
              <a:rPr lang="en-US" sz="4400" b="1" dirty="0" smtClean="0">
                <a:solidFill>
                  <a:srgbClr val="FF0000"/>
                </a:solidFill>
              </a:rPr>
              <a:t>are the cows</a:t>
            </a:r>
            <a:r>
              <a:rPr lang="bg-BG" sz="4400" b="1" dirty="0" smtClean="0">
                <a:solidFill>
                  <a:srgbClr val="FF0000"/>
                </a:solidFill>
              </a:rPr>
              <a:t>? 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5786" y="5214950"/>
            <a:ext cx="27146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BLACK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295</TotalTime>
  <Words>193</Words>
  <Application>Microsoft Office PowerPoint</Application>
  <PresentationFormat>On-screen Show (4:3)</PresentationFormat>
  <Paragraphs>58</Paragraphs>
  <Slides>14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    ENGLISH       LESSON </vt:lpstr>
      <vt:lpstr>What`s this </vt:lpstr>
      <vt:lpstr>What`s this?</vt:lpstr>
      <vt:lpstr>What`s this</vt:lpstr>
      <vt:lpstr>What`s this?</vt:lpstr>
      <vt:lpstr>What`s this?</vt:lpstr>
      <vt:lpstr>What`s this?</vt:lpstr>
      <vt:lpstr>What`s this?</vt:lpstr>
      <vt:lpstr>What`re these?</vt:lpstr>
      <vt:lpstr>What`re  these ?</vt:lpstr>
      <vt:lpstr>What`re these ?</vt:lpstr>
      <vt:lpstr>What`re these?</vt:lpstr>
      <vt:lpstr>What`re these? </vt:lpstr>
      <vt:lpstr>What`re these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WHAT`S THIS ?</dc:title>
  <dc:creator>Admin</dc:creator>
  <cp:lastModifiedBy>Admin</cp:lastModifiedBy>
  <cp:revision>34</cp:revision>
  <dcterms:created xsi:type="dcterms:W3CDTF">2011-02-11T07:42:35Z</dcterms:created>
  <dcterms:modified xsi:type="dcterms:W3CDTF">2011-02-14T07:58:22Z</dcterms:modified>
</cp:coreProperties>
</file>